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96" r:id="rId3"/>
    <p:sldId id="276" r:id="rId4"/>
    <p:sldId id="257" r:id="rId5"/>
    <p:sldId id="258" r:id="rId6"/>
    <p:sldId id="263" r:id="rId7"/>
    <p:sldId id="259" r:id="rId8"/>
    <p:sldId id="291" r:id="rId9"/>
    <p:sldId id="292" r:id="rId10"/>
    <p:sldId id="293" r:id="rId11"/>
    <p:sldId id="294" r:id="rId12"/>
    <p:sldId id="284" r:id="rId13"/>
    <p:sldId id="295" r:id="rId14"/>
  </p:sldIdLst>
  <p:sldSz cx="9144000" cy="5143500" type="screen16x9"/>
  <p:notesSz cx="6858000" cy="9144000"/>
  <p:embeddedFontLst>
    <p:embeddedFont>
      <p:font typeface="Bahnschrift SemiBold Condensed" pitchFamily="34" charset="0"/>
      <p:bold r:id="rId16"/>
    </p:embeddedFont>
    <p:embeddedFont>
      <p:font typeface="Bebas Neue" charset="0"/>
      <p:regular r:id="rId17"/>
    </p:embeddedFont>
    <p:embeddedFont>
      <p:font typeface="Bahnschrift SemiBold" pitchFamily="34" charset="0"/>
      <p:bold r:id="rId18"/>
    </p:embeddedFont>
    <p:embeddedFont>
      <p:font typeface="Bahnschrift Condensed" pitchFamily="34" charset="0"/>
      <p:regular r:id="rId19"/>
      <p:bold r:id="rId20"/>
    </p:embeddedFont>
    <p:embeddedFont>
      <p:font typeface="Staatliches" charset="0"/>
      <p:regular r:id="rId21"/>
    </p:embeddedFont>
    <p:embeddedFont>
      <p:font typeface="Copperplate Gothic Light" pitchFamily="34" charset="0"/>
      <p:regular r:id="rId22"/>
    </p:embeddedFont>
    <p:embeddedFont>
      <p:font typeface="Arial Rounded MT Bold" pitchFamily="34" charset="0"/>
      <p:regular r:id="rId23"/>
    </p:embeddedFont>
    <p:embeddedFont>
      <p:font typeface="Anaheim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E2FBC76-954C-4337-B023-0C5A9F757366}">
  <a:tblStyle styleId="{3E2FBC76-954C-4337-B023-0C5A9F7573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42A5B31-1E26-4138-9C3C-ECCEEFDE26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2795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a1c55f72e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a1c55f72e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a1c55f72e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a1c55f72e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25a1c55f72e_0_2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25a1c55f72e_0_2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a1c55f72e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a1c55f72e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a1c55f72e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a1c55f72e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25a1c55f72e_0_1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25a1c55f72e_0_1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a1c55f72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5a1c55f72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a1c55f72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5a1c55f72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5a1c55f72e_0_1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5a1c55f72e_0_1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a1c55f72e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a1c55f72e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a1c55f72e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a1c55f72e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a1c55f72e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a1c55f72e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87675" y="1158000"/>
            <a:ext cx="37431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87675" y="3660900"/>
            <a:ext cx="3743100" cy="3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4144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842797" y="1601375"/>
            <a:ext cx="900900" cy="841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20000" y="31671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845325" y="468075"/>
            <a:ext cx="4578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845325" y="468075"/>
            <a:ext cx="4578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720000" y="15419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969250" y="2047600"/>
            <a:ext cx="52053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naheim"/>
              <a:buChar char="●"/>
              <a:defRPr sz="12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naheim"/>
              <a:buChar char="○"/>
              <a:defRPr sz="12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naheim"/>
              <a:buChar char="■"/>
              <a:defRPr sz="12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naheim"/>
              <a:buChar char="●"/>
              <a:defRPr sz="12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naheim"/>
              <a:buChar char="○"/>
              <a:defRPr sz="12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naheim"/>
              <a:buChar char="■"/>
              <a:defRPr sz="12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naheim"/>
              <a:buChar char="●"/>
              <a:defRPr sz="12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naheim"/>
              <a:buChar char="○"/>
              <a:defRPr sz="12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naheim"/>
              <a:buChar char="■"/>
              <a:defRPr sz="12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>
          <a:xfrm>
            <a:off x="4733918" y="1176841"/>
            <a:ext cx="37431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BEHAVIOURAL ANALYSIS OF RURAL WORKING WOMEN</a:t>
            </a:r>
            <a:endParaRPr sz="4800" dirty="0"/>
          </a:p>
        </p:txBody>
      </p:sp>
      <p:grpSp>
        <p:nvGrpSpPr>
          <p:cNvPr id="50" name="Google Shape;50;p15"/>
          <p:cNvGrpSpPr/>
          <p:nvPr/>
        </p:nvGrpSpPr>
        <p:grpSpPr>
          <a:xfrm>
            <a:off x="352422" y="878785"/>
            <a:ext cx="5321744" cy="3793212"/>
            <a:chOff x="4394088" y="1329593"/>
            <a:chExt cx="4740975" cy="3379254"/>
          </a:xfrm>
        </p:grpSpPr>
        <p:grpSp>
          <p:nvGrpSpPr>
            <p:cNvPr id="51" name="Google Shape;51;p15"/>
            <p:cNvGrpSpPr/>
            <p:nvPr/>
          </p:nvGrpSpPr>
          <p:grpSpPr>
            <a:xfrm>
              <a:off x="4534350" y="4313399"/>
              <a:ext cx="4600713" cy="150450"/>
              <a:chOff x="0" y="4397412"/>
              <a:chExt cx="4600713" cy="150450"/>
            </a:xfrm>
          </p:grpSpPr>
          <p:sp>
            <p:nvSpPr>
              <p:cNvPr id="52" name="Google Shape;52;p15"/>
              <p:cNvSpPr/>
              <p:nvPr/>
            </p:nvSpPr>
            <p:spPr>
              <a:xfrm>
                <a:off x="0" y="4397412"/>
                <a:ext cx="4600713" cy="2416"/>
              </a:xfrm>
              <a:custGeom>
                <a:avLst/>
                <a:gdLst/>
                <a:ahLst/>
                <a:cxnLst/>
                <a:rect l="l" t="t" r="r" b="b"/>
                <a:pathLst>
                  <a:path w="131402" h="69" extrusionOk="0">
                    <a:moveTo>
                      <a:pt x="0" y="1"/>
                    </a:moveTo>
                    <a:lnTo>
                      <a:pt x="0" y="69"/>
                    </a:lnTo>
                    <a:lnTo>
                      <a:pt x="131401" y="69"/>
                    </a:lnTo>
                    <a:lnTo>
                      <a:pt x="131401" y="1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755786" y="4545586"/>
                <a:ext cx="30551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8726" y="65"/>
                    </a:lnTo>
                    <a:lnTo>
                      <a:pt x="8726" y="0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1619552" y="4536412"/>
                <a:ext cx="497808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4218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4217" y="65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1070481" y="4460119"/>
                <a:ext cx="175833" cy="2311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66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5022" y="65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2732853" y="4514424"/>
                <a:ext cx="41825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1946" y="6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15"/>
            <p:cNvGrpSpPr/>
            <p:nvPr/>
          </p:nvGrpSpPr>
          <p:grpSpPr>
            <a:xfrm>
              <a:off x="5215723" y="1329593"/>
              <a:ext cx="3081703" cy="2757573"/>
              <a:chOff x="5215723" y="1479118"/>
              <a:chExt cx="3081703" cy="2757573"/>
            </a:xfrm>
          </p:grpSpPr>
          <p:grpSp>
            <p:nvGrpSpPr>
              <p:cNvPr id="58" name="Google Shape;58;p15"/>
              <p:cNvGrpSpPr/>
              <p:nvPr/>
            </p:nvGrpSpPr>
            <p:grpSpPr>
              <a:xfrm>
                <a:off x="5215723" y="1707350"/>
                <a:ext cx="3081703" cy="2529341"/>
                <a:chOff x="5150194" y="1591500"/>
                <a:chExt cx="3081703" cy="2529341"/>
              </a:xfrm>
            </p:grpSpPr>
            <p:sp>
              <p:nvSpPr>
                <p:cNvPr id="59" name="Google Shape;59;p15"/>
                <p:cNvSpPr/>
                <p:nvPr/>
              </p:nvSpPr>
              <p:spPr>
                <a:xfrm>
                  <a:off x="5150194" y="1591500"/>
                  <a:ext cx="1147444" cy="252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40" h="64368" extrusionOk="0">
                      <a:moveTo>
                        <a:pt x="45240" y="58"/>
                      </a:moveTo>
                      <a:cubicBezTo>
                        <a:pt x="45926" y="58"/>
                        <a:pt x="46482" y="614"/>
                        <a:pt x="46482" y="1299"/>
                      </a:cubicBezTo>
                      <a:lnTo>
                        <a:pt x="46482" y="63068"/>
                      </a:lnTo>
                      <a:cubicBezTo>
                        <a:pt x="46482" y="63753"/>
                        <a:pt x="45926" y="64310"/>
                        <a:pt x="45240" y="64310"/>
                      </a:cubicBezTo>
                      <a:lnTo>
                        <a:pt x="1299" y="64310"/>
                      </a:lnTo>
                      <a:cubicBezTo>
                        <a:pt x="615" y="64310"/>
                        <a:pt x="58" y="63753"/>
                        <a:pt x="58" y="63068"/>
                      </a:cubicBezTo>
                      <a:lnTo>
                        <a:pt x="58" y="1299"/>
                      </a:lnTo>
                      <a:cubicBezTo>
                        <a:pt x="58" y="614"/>
                        <a:pt x="615" y="58"/>
                        <a:pt x="1299" y="58"/>
                      </a:cubicBezTo>
                      <a:close/>
                      <a:moveTo>
                        <a:pt x="1299" y="0"/>
                      </a:moveTo>
                      <a:cubicBezTo>
                        <a:pt x="582" y="0"/>
                        <a:pt x="0" y="582"/>
                        <a:pt x="0" y="1299"/>
                      </a:cubicBezTo>
                      <a:lnTo>
                        <a:pt x="0" y="63068"/>
                      </a:lnTo>
                      <a:cubicBezTo>
                        <a:pt x="0" y="63786"/>
                        <a:pt x="582" y="64368"/>
                        <a:pt x="1299" y="64368"/>
                      </a:cubicBezTo>
                      <a:lnTo>
                        <a:pt x="45240" y="64368"/>
                      </a:lnTo>
                      <a:cubicBezTo>
                        <a:pt x="45958" y="64368"/>
                        <a:pt x="46539" y="63786"/>
                        <a:pt x="46539" y="63068"/>
                      </a:cubicBezTo>
                      <a:lnTo>
                        <a:pt x="46539" y="1299"/>
                      </a:lnTo>
                      <a:cubicBezTo>
                        <a:pt x="46539" y="582"/>
                        <a:pt x="45958" y="0"/>
                        <a:pt x="4524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9525" cap="flat" cmpd="sng">
                  <a:solidFill>
                    <a:srgbClr val="43434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15"/>
                <p:cNvSpPr/>
                <p:nvPr/>
              </p:nvSpPr>
              <p:spPr>
                <a:xfrm>
                  <a:off x="6402990" y="1591500"/>
                  <a:ext cx="1828907" cy="252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43" h="64368" extrusionOk="0">
                      <a:moveTo>
                        <a:pt x="45243" y="58"/>
                      </a:moveTo>
                      <a:cubicBezTo>
                        <a:pt x="45928" y="58"/>
                        <a:pt x="46485" y="614"/>
                        <a:pt x="46485" y="1299"/>
                      </a:cubicBezTo>
                      <a:lnTo>
                        <a:pt x="46485" y="63068"/>
                      </a:lnTo>
                      <a:cubicBezTo>
                        <a:pt x="46485" y="63753"/>
                        <a:pt x="45928" y="64310"/>
                        <a:pt x="45243" y="64310"/>
                      </a:cubicBezTo>
                      <a:lnTo>
                        <a:pt x="1299" y="64310"/>
                      </a:lnTo>
                      <a:cubicBezTo>
                        <a:pt x="617" y="64310"/>
                        <a:pt x="57" y="63753"/>
                        <a:pt x="57" y="63068"/>
                      </a:cubicBezTo>
                      <a:lnTo>
                        <a:pt x="57" y="1299"/>
                      </a:lnTo>
                      <a:cubicBezTo>
                        <a:pt x="57" y="614"/>
                        <a:pt x="617" y="58"/>
                        <a:pt x="1299" y="58"/>
                      </a:cubicBezTo>
                      <a:close/>
                      <a:moveTo>
                        <a:pt x="1299" y="0"/>
                      </a:moveTo>
                      <a:cubicBezTo>
                        <a:pt x="585" y="0"/>
                        <a:pt x="0" y="582"/>
                        <a:pt x="0" y="1299"/>
                      </a:cubicBezTo>
                      <a:lnTo>
                        <a:pt x="0" y="63068"/>
                      </a:lnTo>
                      <a:cubicBezTo>
                        <a:pt x="0" y="63786"/>
                        <a:pt x="585" y="64368"/>
                        <a:pt x="1299" y="64368"/>
                      </a:cubicBezTo>
                      <a:lnTo>
                        <a:pt x="45243" y="64368"/>
                      </a:lnTo>
                      <a:cubicBezTo>
                        <a:pt x="45961" y="64368"/>
                        <a:pt x="46542" y="63786"/>
                        <a:pt x="46542" y="63068"/>
                      </a:cubicBezTo>
                      <a:lnTo>
                        <a:pt x="46542" y="1299"/>
                      </a:lnTo>
                      <a:cubicBezTo>
                        <a:pt x="46542" y="582"/>
                        <a:pt x="45961" y="0"/>
                        <a:pt x="4524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9525" cap="flat" cmpd="sng">
                  <a:solidFill>
                    <a:srgbClr val="43434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" name="Google Shape;61;p15"/>
              <p:cNvGrpSpPr/>
              <p:nvPr/>
            </p:nvGrpSpPr>
            <p:grpSpPr>
              <a:xfrm>
                <a:off x="5723516" y="1479118"/>
                <a:ext cx="2288423" cy="1787926"/>
                <a:chOff x="5723516" y="1479118"/>
                <a:chExt cx="2288423" cy="1787926"/>
              </a:xfrm>
            </p:grpSpPr>
            <p:sp>
              <p:nvSpPr>
                <p:cNvPr id="62" name="Google Shape;62;p15"/>
                <p:cNvSpPr/>
                <p:nvPr/>
              </p:nvSpPr>
              <p:spPr>
                <a:xfrm>
                  <a:off x="5723516" y="1479118"/>
                  <a:ext cx="2288423" cy="291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37" h="7413" extrusionOk="0">
                      <a:moveTo>
                        <a:pt x="1756" y="1"/>
                      </a:moveTo>
                      <a:cubicBezTo>
                        <a:pt x="791" y="1"/>
                        <a:pt x="1" y="794"/>
                        <a:pt x="1" y="1760"/>
                      </a:cubicBezTo>
                      <a:lnTo>
                        <a:pt x="1" y="7413"/>
                      </a:lnTo>
                      <a:lnTo>
                        <a:pt x="58237" y="7413"/>
                      </a:lnTo>
                      <a:lnTo>
                        <a:pt x="58237" y="1760"/>
                      </a:lnTo>
                      <a:cubicBezTo>
                        <a:pt x="58237" y="794"/>
                        <a:pt x="57448" y="1"/>
                        <a:pt x="56482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15"/>
                <p:cNvSpPr/>
                <p:nvPr/>
              </p:nvSpPr>
              <p:spPr>
                <a:xfrm>
                  <a:off x="6229445" y="1572681"/>
                  <a:ext cx="104407" cy="104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2656" extrusionOk="0">
                      <a:moveTo>
                        <a:pt x="1329" y="0"/>
                      </a:moveTo>
                      <a:cubicBezTo>
                        <a:pt x="597" y="0"/>
                        <a:pt x="1" y="595"/>
                        <a:pt x="1" y="1328"/>
                      </a:cubicBezTo>
                      <a:cubicBezTo>
                        <a:pt x="1" y="2060"/>
                        <a:pt x="597" y="2656"/>
                        <a:pt x="1329" y="2656"/>
                      </a:cubicBezTo>
                      <a:cubicBezTo>
                        <a:pt x="2065" y="2656"/>
                        <a:pt x="2656" y="2060"/>
                        <a:pt x="2656" y="1328"/>
                      </a:cubicBezTo>
                      <a:cubicBezTo>
                        <a:pt x="2656" y="595"/>
                        <a:pt x="2065" y="0"/>
                        <a:pt x="13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15"/>
                <p:cNvSpPr/>
                <p:nvPr/>
              </p:nvSpPr>
              <p:spPr>
                <a:xfrm>
                  <a:off x="6044560" y="1572681"/>
                  <a:ext cx="104407" cy="104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2656" extrusionOk="0">
                      <a:moveTo>
                        <a:pt x="1328" y="0"/>
                      </a:moveTo>
                      <a:cubicBezTo>
                        <a:pt x="596" y="0"/>
                        <a:pt x="0" y="595"/>
                        <a:pt x="0" y="1328"/>
                      </a:cubicBezTo>
                      <a:cubicBezTo>
                        <a:pt x="0" y="2060"/>
                        <a:pt x="596" y="2656"/>
                        <a:pt x="1328" y="2656"/>
                      </a:cubicBezTo>
                      <a:cubicBezTo>
                        <a:pt x="2060" y="2656"/>
                        <a:pt x="2656" y="2060"/>
                        <a:pt x="2656" y="1328"/>
                      </a:cubicBezTo>
                      <a:cubicBezTo>
                        <a:pt x="2656" y="595"/>
                        <a:pt x="206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15"/>
                <p:cNvSpPr/>
                <p:nvPr/>
              </p:nvSpPr>
              <p:spPr>
                <a:xfrm>
                  <a:off x="5859635" y="1572681"/>
                  <a:ext cx="104407" cy="104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2656" extrusionOk="0">
                      <a:moveTo>
                        <a:pt x="1329" y="0"/>
                      </a:moveTo>
                      <a:cubicBezTo>
                        <a:pt x="593" y="0"/>
                        <a:pt x="0" y="595"/>
                        <a:pt x="0" y="1328"/>
                      </a:cubicBezTo>
                      <a:cubicBezTo>
                        <a:pt x="0" y="2060"/>
                        <a:pt x="593" y="2656"/>
                        <a:pt x="1329" y="2656"/>
                      </a:cubicBezTo>
                      <a:cubicBezTo>
                        <a:pt x="2061" y="2656"/>
                        <a:pt x="2656" y="2060"/>
                        <a:pt x="2656" y="1328"/>
                      </a:cubicBezTo>
                      <a:cubicBezTo>
                        <a:pt x="2656" y="595"/>
                        <a:pt x="2061" y="0"/>
                        <a:pt x="1329" y="0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15"/>
                <p:cNvSpPr/>
                <p:nvPr/>
              </p:nvSpPr>
              <p:spPr>
                <a:xfrm>
                  <a:off x="5723516" y="1770377"/>
                  <a:ext cx="2288423" cy="149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37" h="38088" extrusionOk="0">
                      <a:moveTo>
                        <a:pt x="1" y="1"/>
                      </a:moveTo>
                      <a:lnTo>
                        <a:pt x="1" y="36332"/>
                      </a:lnTo>
                      <a:cubicBezTo>
                        <a:pt x="1" y="37297"/>
                        <a:pt x="791" y="38087"/>
                        <a:pt x="1756" y="38087"/>
                      </a:cubicBezTo>
                      <a:lnTo>
                        <a:pt x="56482" y="38087"/>
                      </a:lnTo>
                      <a:cubicBezTo>
                        <a:pt x="57448" y="38087"/>
                        <a:pt x="58237" y="37297"/>
                        <a:pt x="58237" y="36332"/>
                      </a:cubicBezTo>
                      <a:lnTo>
                        <a:pt x="58237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" name="Google Shape;67;p15"/>
            <p:cNvGrpSpPr/>
            <p:nvPr/>
          </p:nvGrpSpPr>
          <p:grpSpPr>
            <a:xfrm>
              <a:off x="4394088" y="3149994"/>
              <a:ext cx="1221060" cy="1220197"/>
              <a:chOff x="4394088" y="3299519"/>
              <a:chExt cx="1221060" cy="1220197"/>
            </a:xfrm>
          </p:grpSpPr>
          <p:sp>
            <p:nvSpPr>
              <p:cNvPr id="68" name="Google Shape;68;p15"/>
              <p:cNvSpPr/>
              <p:nvPr/>
            </p:nvSpPr>
            <p:spPr>
              <a:xfrm>
                <a:off x="5004504" y="3380350"/>
                <a:ext cx="610644" cy="1139359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28995" extrusionOk="0">
                    <a:moveTo>
                      <a:pt x="7768" y="1"/>
                    </a:moveTo>
                    <a:lnTo>
                      <a:pt x="5740" y="3515"/>
                    </a:lnTo>
                    <a:cubicBezTo>
                      <a:pt x="9175" y="5492"/>
                      <a:pt x="11486" y="9203"/>
                      <a:pt x="11486" y="13457"/>
                    </a:cubicBezTo>
                    <a:cubicBezTo>
                      <a:pt x="11486" y="19799"/>
                      <a:pt x="6343" y="24939"/>
                      <a:pt x="1" y="24939"/>
                    </a:cubicBezTo>
                    <a:lnTo>
                      <a:pt x="1" y="28995"/>
                    </a:lnTo>
                    <a:cubicBezTo>
                      <a:pt x="8579" y="28995"/>
                      <a:pt x="15539" y="22035"/>
                      <a:pt x="15539" y="13457"/>
                    </a:cubicBezTo>
                    <a:cubicBezTo>
                      <a:pt x="15539" y="7707"/>
                      <a:pt x="12412" y="2685"/>
                      <a:pt x="7768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4394088" y="3909150"/>
                <a:ext cx="610448" cy="610566"/>
              </a:xfrm>
              <a:custGeom>
                <a:avLst/>
                <a:gdLst/>
                <a:ahLst/>
                <a:cxnLst/>
                <a:rect l="l" t="t" r="r" b="b"/>
                <a:pathLst>
                  <a:path w="15535" h="15538" extrusionOk="0">
                    <a:moveTo>
                      <a:pt x="0" y="0"/>
                    </a:moveTo>
                    <a:cubicBezTo>
                      <a:pt x="0" y="4117"/>
                      <a:pt x="1641" y="8076"/>
                      <a:pt x="4551" y="10984"/>
                    </a:cubicBezTo>
                    <a:cubicBezTo>
                      <a:pt x="7462" y="13894"/>
                      <a:pt x="11418" y="15538"/>
                      <a:pt x="15535" y="15538"/>
                    </a:cubicBezTo>
                    <a:lnTo>
                      <a:pt x="15535" y="11482"/>
                    </a:lnTo>
                    <a:cubicBezTo>
                      <a:pt x="9196" y="11482"/>
                      <a:pt x="4053" y="6342"/>
                      <a:pt x="405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4394088" y="3299519"/>
                <a:ext cx="915691" cy="609662"/>
              </a:xfrm>
              <a:custGeom>
                <a:avLst/>
                <a:gdLst/>
                <a:ahLst/>
                <a:cxnLst/>
                <a:rect l="l" t="t" r="r" b="b"/>
                <a:pathLst>
                  <a:path w="23303" h="15515" extrusionOk="0">
                    <a:moveTo>
                      <a:pt x="15601" y="0"/>
                    </a:moveTo>
                    <a:cubicBezTo>
                      <a:pt x="10214" y="0"/>
                      <a:pt x="4947" y="2787"/>
                      <a:pt x="2078" y="7750"/>
                    </a:cubicBezTo>
                    <a:cubicBezTo>
                      <a:pt x="721" y="10104"/>
                      <a:pt x="0" y="12790"/>
                      <a:pt x="0" y="15514"/>
                    </a:cubicBezTo>
                    <a:lnTo>
                      <a:pt x="4053" y="15514"/>
                    </a:lnTo>
                    <a:cubicBezTo>
                      <a:pt x="4053" y="9168"/>
                      <a:pt x="9196" y="4031"/>
                      <a:pt x="15535" y="4031"/>
                    </a:cubicBezTo>
                    <a:cubicBezTo>
                      <a:pt x="17627" y="4031"/>
                      <a:pt x="19590" y="4588"/>
                      <a:pt x="21274" y="5572"/>
                    </a:cubicBezTo>
                    <a:lnTo>
                      <a:pt x="23302" y="2058"/>
                    </a:lnTo>
                    <a:cubicBezTo>
                      <a:pt x="20882" y="662"/>
                      <a:pt x="18227" y="0"/>
                      <a:pt x="15601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" name="Google Shape;71;p15"/>
            <p:cNvSpPr/>
            <p:nvPr/>
          </p:nvSpPr>
          <p:spPr>
            <a:xfrm>
              <a:off x="4670099" y="3237152"/>
              <a:ext cx="2593" cy="5973"/>
            </a:xfrm>
            <a:custGeom>
              <a:avLst/>
              <a:gdLst/>
              <a:ahLst/>
              <a:cxnLst/>
              <a:rect l="l" t="t" r="r" b="b"/>
              <a:pathLst>
                <a:path w="66" h="152" extrusionOk="0">
                  <a:moveTo>
                    <a:pt x="65" y="1"/>
                  </a:moveTo>
                  <a:cubicBezTo>
                    <a:pt x="54" y="1"/>
                    <a:pt x="40" y="4"/>
                    <a:pt x="29" y="12"/>
                  </a:cubicBezTo>
                  <a:cubicBezTo>
                    <a:pt x="4" y="30"/>
                    <a:pt x="0" y="65"/>
                    <a:pt x="19" y="90"/>
                  </a:cubicBezTo>
                  <a:cubicBezTo>
                    <a:pt x="32" y="112"/>
                    <a:pt x="50" y="130"/>
                    <a:pt x="65" y="152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8052890" y="3127164"/>
              <a:ext cx="2554" cy="4951"/>
            </a:xfrm>
            <a:custGeom>
              <a:avLst/>
              <a:gdLst/>
              <a:ahLst/>
              <a:cxnLst/>
              <a:rect l="l" t="t" r="r" b="b"/>
              <a:pathLst>
                <a:path w="65" h="126" extrusionOk="0">
                  <a:moveTo>
                    <a:pt x="0" y="0"/>
                  </a:moveTo>
                  <a:lnTo>
                    <a:pt x="0" y="126"/>
                  </a:lnTo>
                  <a:cubicBezTo>
                    <a:pt x="18" y="126"/>
                    <a:pt x="36" y="116"/>
                    <a:pt x="47" y="98"/>
                  </a:cubicBezTo>
                  <a:cubicBezTo>
                    <a:pt x="65" y="73"/>
                    <a:pt x="58" y="36"/>
                    <a:pt x="29" y="18"/>
                  </a:cubicBezTo>
                  <a:cubicBezTo>
                    <a:pt x="18" y="15"/>
                    <a:pt x="11" y="8"/>
                    <a:pt x="0" y="0"/>
                  </a:cubicBezTo>
                  <a:close/>
                </a:path>
              </a:pathLst>
            </a:custGeom>
            <a:solidFill>
              <a:srgbClr val="FE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4670099" y="2168078"/>
              <a:ext cx="2593" cy="4833"/>
            </a:xfrm>
            <a:custGeom>
              <a:avLst/>
              <a:gdLst/>
              <a:ahLst/>
              <a:cxnLst/>
              <a:rect l="l" t="t" r="r" b="b"/>
              <a:pathLst>
                <a:path w="66" h="123" extrusionOk="0">
                  <a:moveTo>
                    <a:pt x="65" y="0"/>
                  </a:moveTo>
                  <a:cubicBezTo>
                    <a:pt x="54" y="4"/>
                    <a:pt x="47" y="7"/>
                    <a:pt x="37" y="15"/>
                  </a:cubicBezTo>
                  <a:cubicBezTo>
                    <a:pt x="11" y="29"/>
                    <a:pt x="0" y="65"/>
                    <a:pt x="15" y="90"/>
                  </a:cubicBezTo>
                  <a:cubicBezTo>
                    <a:pt x="25" y="111"/>
                    <a:pt x="44" y="122"/>
                    <a:pt x="65" y="122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D6E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8052890" y="2518830"/>
              <a:ext cx="2554" cy="5973"/>
            </a:xfrm>
            <a:custGeom>
              <a:avLst/>
              <a:gdLst/>
              <a:ahLst/>
              <a:cxnLst/>
              <a:rect l="l" t="t" r="r" b="b"/>
              <a:pathLst>
                <a:path w="65" h="152" extrusionOk="0">
                  <a:moveTo>
                    <a:pt x="0" y="0"/>
                  </a:moveTo>
                  <a:lnTo>
                    <a:pt x="0" y="151"/>
                  </a:lnTo>
                  <a:cubicBezTo>
                    <a:pt x="15" y="134"/>
                    <a:pt x="29" y="112"/>
                    <a:pt x="43" y="94"/>
                  </a:cubicBezTo>
                  <a:cubicBezTo>
                    <a:pt x="65" y="69"/>
                    <a:pt x="58" y="33"/>
                    <a:pt x="36" y="15"/>
                  </a:cubicBezTo>
                  <a:cubicBezTo>
                    <a:pt x="25" y="8"/>
                    <a:pt x="11" y="0"/>
                    <a:pt x="0" y="0"/>
                  </a:cubicBezTo>
                  <a:close/>
                </a:path>
              </a:pathLst>
            </a:custGeom>
            <a:solidFill>
              <a:srgbClr val="CCD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" name="Google Shape;75;p15"/>
            <p:cNvGrpSpPr/>
            <p:nvPr/>
          </p:nvGrpSpPr>
          <p:grpSpPr>
            <a:xfrm>
              <a:off x="4710406" y="1665960"/>
              <a:ext cx="3380414" cy="2313100"/>
              <a:chOff x="4710406" y="1815485"/>
              <a:chExt cx="3380414" cy="2313100"/>
            </a:xfrm>
          </p:grpSpPr>
          <p:sp>
            <p:nvSpPr>
              <p:cNvPr id="76" name="Google Shape;76;p15"/>
              <p:cNvSpPr/>
              <p:nvPr/>
            </p:nvSpPr>
            <p:spPr>
              <a:xfrm>
                <a:off x="4710406" y="1815485"/>
                <a:ext cx="3380234" cy="2313100"/>
              </a:xfrm>
              <a:custGeom>
                <a:avLst/>
                <a:gdLst/>
                <a:ahLst/>
                <a:cxnLst/>
                <a:rect l="l" t="t" r="r" b="b"/>
                <a:pathLst>
                  <a:path w="86022" h="58865" extrusionOk="0">
                    <a:moveTo>
                      <a:pt x="2190" y="1"/>
                    </a:moveTo>
                    <a:cubicBezTo>
                      <a:pt x="987" y="1"/>
                      <a:pt x="0" y="983"/>
                      <a:pt x="0" y="2186"/>
                    </a:cubicBezTo>
                    <a:lnTo>
                      <a:pt x="0" y="56679"/>
                    </a:lnTo>
                    <a:cubicBezTo>
                      <a:pt x="0" y="57881"/>
                      <a:pt x="987" y="58865"/>
                      <a:pt x="2190" y="58865"/>
                    </a:cubicBezTo>
                    <a:lnTo>
                      <a:pt x="83832" y="58865"/>
                    </a:lnTo>
                    <a:cubicBezTo>
                      <a:pt x="85034" y="58865"/>
                      <a:pt x="86021" y="57881"/>
                      <a:pt x="86021" y="56679"/>
                    </a:cubicBezTo>
                    <a:lnTo>
                      <a:pt x="86021" y="2186"/>
                    </a:lnTo>
                    <a:cubicBezTo>
                      <a:pt x="86021" y="983"/>
                      <a:pt x="85034" y="1"/>
                      <a:pt x="8383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4710425" y="2037750"/>
                <a:ext cx="3380234" cy="1927813"/>
              </a:xfrm>
              <a:custGeom>
                <a:avLst/>
                <a:gdLst/>
                <a:ahLst/>
                <a:cxnLst/>
                <a:rect l="l" t="t" r="r" b="b"/>
                <a:pathLst>
                  <a:path w="86022" h="49060" extrusionOk="0">
                    <a:moveTo>
                      <a:pt x="0" y="1"/>
                    </a:moveTo>
                    <a:lnTo>
                      <a:pt x="0" y="49059"/>
                    </a:lnTo>
                    <a:lnTo>
                      <a:pt x="86021" y="49059"/>
                    </a:lnTo>
                    <a:lnTo>
                      <a:pt x="86021" y="1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" name="Google Shape;78;p15"/>
              <p:cNvGrpSpPr/>
              <p:nvPr/>
            </p:nvGrpSpPr>
            <p:grpSpPr>
              <a:xfrm>
                <a:off x="4710585" y="2281922"/>
                <a:ext cx="3380235" cy="1683652"/>
                <a:chOff x="4710585" y="2281922"/>
                <a:chExt cx="3380235" cy="1683652"/>
              </a:xfrm>
            </p:grpSpPr>
            <p:sp>
              <p:nvSpPr>
                <p:cNvPr id="79" name="Google Shape;79;p15"/>
                <p:cNvSpPr/>
                <p:nvPr/>
              </p:nvSpPr>
              <p:spPr>
                <a:xfrm>
                  <a:off x="4710585" y="3230006"/>
                  <a:ext cx="3380234" cy="447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22" h="11383" extrusionOk="0">
                      <a:moveTo>
                        <a:pt x="84485" y="464"/>
                      </a:moveTo>
                      <a:lnTo>
                        <a:pt x="84485" y="582"/>
                      </a:lnTo>
                      <a:cubicBezTo>
                        <a:pt x="85006" y="769"/>
                        <a:pt x="85512" y="1009"/>
                        <a:pt x="85989" y="1304"/>
                      </a:cubicBezTo>
                      <a:cubicBezTo>
                        <a:pt x="86000" y="1311"/>
                        <a:pt x="86011" y="1314"/>
                        <a:pt x="86021" y="1314"/>
                      </a:cubicBezTo>
                      <a:lnTo>
                        <a:pt x="86021" y="1188"/>
                      </a:lnTo>
                      <a:cubicBezTo>
                        <a:pt x="85534" y="890"/>
                        <a:pt x="85017" y="650"/>
                        <a:pt x="84485" y="464"/>
                      </a:cubicBezTo>
                      <a:close/>
                      <a:moveTo>
                        <a:pt x="0" y="3988"/>
                      </a:moveTo>
                      <a:lnTo>
                        <a:pt x="0" y="4139"/>
                      </a:lnTo>
                      <a:cubicBezTo>
                        <a:pt x="467" y="4760"/>
                        <a:pt x="980" y="5348"/>
                        <a:pt x="1536" y="5898"/>
                      </a:cubicBezTo>
                      <a:lnTo>
                        <a:pt x="1536" y="5740"/>
                      </a:lnTo>
                      <a:cubicBezTo>
                        <a:pt x="994" y="5194"/>
                        <a:pt x="499" y="4620"/>
                        <a:pt x="47" y="4009"/>
                      </a:cubicBezTo>
                      <a:cubicBezTo>
                        <a:pt x="36" y="3996"/>
                        <a:pt x="18" y="3988"/>
                        <a:pt x="0" y="3988"/>
                      </a:cubicBezTo>
                      <a:close/>
                      <a:moveTo>
                        <a:pt x="81772" y="0"/>
                      </a:moveTo>
                      <a:cubicBezTo>
                        <a:pt x="80738" y="0"/>
                        <a:pt x="79708" y="201"/>
                        <a:pt x="78764" y="603"/>
                      </a:cubicBezTo>
                      <a:cubicBezTo>
                        <a:pt x="77540" y="1131"/>
                        <a:pt x="76470" y="1971"/>
                        <a:pt x="75437" y="2785"/>
                      </a:cubicBezTo>
                      <a:cubicBezTo>
                        <a:pt x="74690" y="3375"/>
                        <a:pt x="73918" y="3984"/>
                        <a:pt x="73093" y="4469"/>
                      </a:cubicBezTo>
                      <a:cubicBezTo>
                        <a:pt x="71201" y="5578"/>
                        <a:pt x="68918" y="6128"/>
                        <a:pt x="66183" y="6128"/>
                      </a:cubicBezTo>
                      <a:cubicBezTo>
                        <a:pt x="64687" y="6128"/>
                        <a:pt x="63054" y="5966"/>
                        <a:pt x="61276" y="5636"/>
                      </a:cubicBezTo>
                      <a:cubicBezTo>
                        <a:pt x="59949" y="5388"/>
                        <a:pt x="58603" y="5076"/>
                        <a:pt x="57304" y="4774"/>
                      </a:cubicBezTo>
                      <a:cubicBezTo>
                        <a:pt x="54662" y="4160"/>
                        <a:pt x="51930" y="3525"/>
                        <a:pt x="49203" y="3418"/>
                      </a:cubicBezTo>
                      <a:cubicBezTo>
                        <a:pt x="48911" y="3406"/>
                        <a:pt x="48625" y="3399"/>
                        <a:pt x="48337" y="3399"/>
                      </a:cubicBezTo>
                      <a:cubicBezTo>
                        <a:pt x="46183" y="3399"/>
                        <a:pt x="44066" y="3711"/>
                        <a:pt x="41980" y="4207"/>
                      </a:cubicBezTo>
                      <a:lnTo>
                        <a:pt x="41980" y="4326"/>
                      </a:lnTo>
                      <a:cubicBezTo>
                        <a:pt x="44066" y="3827"/>
                        <a:pt x="46183" y="3514"/>
                        <a:pt x="48337" y="3514"/>
                      </a:cubicBezTo>
                      <a:cubicBezTo>
                        <a:pt x="48625" y="3514"/>
                        <a:pt x="48911" y="3518"/>
                        <a:pt x="49195" y="3532"/>
                      </a:cubicBezTo>
                      <a:cubicBezTo>
                        <a:pt x="51916" y="3636"/>
                        <a:pt x="54640" y="4271"/>
                        <a:pt x="57274" y="4885"/>
                      </a:cubicBezTo>
                      <a:cubicBezTo>
                        <a:pt x="58578" y="5187"/>
                        <a:pt x="59927" y="5499"/>
                        <a:pt x="61255" y="5747"/>
                      </a:cubicBezTo>
                      <a:cubicBezTo>
                        <a:pt x="63039" y="6077"/>
                        <a:pt x="64679" y="6242"/>
                        <a:pt x="66183" y="6242"/>
                      </a:cubicBezTo>
                      <a:cubicBezTo>
                        <a:pt x="68940" y="6242"/>
                        <a:pt x="71241" y="5686"/>
                        <a:pt x="73151" y="4566"/>
                      </a:cubicBezTo>
                      <a:cubicBezTo>
                        <a:pt x="73983" y="4077"/>
                        <a:pt x="74758" y="3468"/>
                        <a:pt x="75508" y="2876"/>
                      </a:cubicBezTo>
                      <a:cubicBezTo>
                        <a:pt x="76535" y="2064"/>
                        <a:pt x="77597" y="1228"/>
                        <a:pt x="78810" y="708"/>
                      </a:cubicBezTo>
                      <a:cubicBezTo>
                        <a:pt x="79740" y="309"/>
                        <a:pt x="80753" y="115"/>
                        <a:pt x="81772" y="115"/>
                      </a:cubicBezTo>
                      <a:cubicBezTo>
                        <a:pt x="82648" y="115"/>
                        <a:pt x="83531" y="259"/>
                        <a:pt x="84371" y="542"/>
                      </a:cubicBezTo>
                      <a:lnTo>
                        <a:pt x="84371" y="424"/>
                      </a:lnTo>
                      <a:cubicBezTo>
                        <a:pt x="83531" y="144"/>
                        <a:pt x="82648" y="0"/>
                        <a:pt x="81772" y="0"/>
                      </a:cubicBezTo>
                      <a:close/>
                      <a:moveTo>
                        <a:pt x="37756" y="5439"/>
                      </a:moveTo>
                      <a:cubicBezTo>
                        <a:pt x="36091" y="5994"/>
                        <a:pt x="34446" y="6619"/>
                        <a:pt x="32817" y="7233"/>
                      </a:cubicBezTo>
                      <a:cubicBezTo>
                        <a:pt x="31177" y="7854"/>
                        <a:pt x="29483" y="8497"/>
                        <a:pt x="27806" y="9057"/>
                      </a:cubicBezTo>
                      <a:cubicBezTo>
                        <a:pt x="23360" y="10546"/>
                        <a:pt x="19530" y="11267"/>
                        <a:pt x="15983" y="11267"/>
                      </a:cubicBezTo>
                      <a:cubicBezTo>
                        <a:pt x="15014" y="11267"/>
                        <a:pt x="14066" y="11214"/>
                        <a:pt x="13137" y="11106"/>
                      </a:cubicBezTo>
                      <a:cubicBezTo>
                        <a:pt x="8614" y="10589"/>
                        <a:pt x="4551" y="8708"/>
                        <a:pt x="1651" y="5851"/>
                      </a:cubicBezTo>
                      <a:lnTo>
                        <a:pt x="1651" y="6009"/>
                      </a:lnTo>
                      <a:cubicBezTo>
                        <a:pt x="4562" y="8841"/>
                        <a:pt x="8618" y="10704"/>
                        <a:pt x="13122" y="11220"/>
                      </a:cubicBezTo>
                      <a:cubicBezTo>
                        <a:pt x="14060" y="11328"/>
                        <a:pt x="15011" y="11382"/>
                        <a:pt x="15983" y="11382"/>
                      </a:cubicBezTo>
                      <a:cubicBezTo>
                        <a:pt x="19540" y="11382"/>
                        <a:pt x="23381" y="10657"/>
                        <a:pt x="27843" y="9164"/>
                      </a:cubicBezTo>
                      <a:cubicBezTo>
                        <a:pt x="29522" y="8604"/>
                        <a:pt x="31216" y="7962"/>
                        <a:pt x="32860" y="7341"/>
                      </a:cubicBezTo>
                      <a:cubicBezTo>
                        <a:pt x="34472" y="6731"/>
                        <a:pt x="36105" y="6113"/>
                        <a:pt x="37756" y="5557"/>
                      </a:cubicBezTo>
                      <a:lnTo>
                        <a:pt x="37756" y="5439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9525" cap="flat" cmpd="sng">
                  <a:solidFill>
                    <a:srgbClr val="43434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0" name="Google Shape;80;p15"/>
                <p:cNvGrpSpPr/>
                <p:nvPr/>
              </p:nvGrpSpPr>
              <p:grpSpPr>
                <a:xfrm>
                  <a:off x="4710585" y="2281922"/>
                  <a:ext cx="3380235" cy="634850"/>
                  <a:chOff x="4672653" y="2281922"/>
                  <a:chExt cx="3380235" cy="634850"/>
                </a:xfrm>
              </p:grpSpPr>
              <p:sp>
                <p:nvSpPr>
                  <p:cNvPr id="81" name="Google Shape;81;p15"/>
                  <p:cNvSpPr/>
                  <p:nvPr/>
                </p:nvSpPr>
                <p:spPr>
                  <a:xfrm>
                    <a:off x="4672653" y="2293200"/>
                    <a:ext cx="60514" cy="29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0" h="744" extrusionOk="0">
                        <a:moveTo>
                          <a:pt x="1539" y="0"/>
                        </a:moveTo>
                        <a:lnTo>
                          <a:pt x="1539" y="0"/>
                        </a:lnTo>
                        <a:cubicBezTo>
                          <a:pt x="1005" y="151"/>
                          <a:pt x="489" y="356"/>
                          <a:pt x="0" y="621"/>
                        </a:cubicBezTo>
                        <a:lnTo>
                          <a:pt x="0" y="743"/>
                        </a:lnTo>
                        <a:cubicBezTo>
                          <a:pt x="7" y="743"/>
                          <a:pt x="18" y="739"/>
                          <a:pt x="25" y="736"/>
                        </a:cubicBezTo>
                        <a:cubicBezTo>
                          <a:pt x="506" y="474"/>
                          <a:pt x="1012" y="270"/>
                          <a:pt x="1536" y="119"/>
                        </a:cubicBezTo>
                        <a:cubicBezTo>
                          <a:pt x="1536" y="79"/>
                          <a:pt x="1539" y="40"/>
                          <a:pt x="1539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 w="9525" cap="flat" cmpd="sng">
                    <a:solidFill>
                      <a:srgbClr val="43434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82;p15"/>
                  <p:cNvSpPr/>
                  <p:nvPr/>
                </p:nvSpPr>
                <p:spPr>
                  <a:xfrm>
                    <a:off x="4737530" y="2281922"/>
                    <a:ext cx="3315358" cy="634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371" h="16156" extrusionOk="0">
                        <a:moveTo>
                          <a:pt x="84370" y="9834"/>
                        </a:moveTo>
                        <a:cubicBezTo>
                          <a:pt x="84352" y="9834"/>
                          <a:pt x="84335" y="9842"/>
                          <a:pt x="84324" y="9856"/>
                        </a:cubicBezTo>
                        <a:cubicBezTo>
                          <a:pt x="83871" y="10434"/>
                          <a:pt x="83373" y="10976"/>
                          <a:pt x="82834" y="11482"/>
                        </a:cubicBezTo>
                        <a:lnTo>
                          <a:pt x="82834" y="11636"/>
                        </a:lnTo>
                        <a:cubicBezTo>
                          <a:pt x="83391" y="11123"/>
                          <a:pt x="83904" y="10574"/>
                          <a:pt x="84370" y="9985"/>
                        </a:cubicBezTo>
                        <a:lnTo>
                          <a:pt x="84370" y="9834"/>
                        </a:lnTo>
                        <a:close/>
                        <a:moveTo>
                          <a:pt x="2021" y="0"/>
                        </a:moveTo>
                        <a:cubicBezTo>
                          <a:pt x="1339" y="0"/>
                          <a:pt x="660" y="86"/>
                          <a:pt x="4" y="255"/>
                        </a:cubicBezTo>
                        <a:cubicBezTo>
                          <a:pt x="4" y="298"/>
                          <a:pt x="0" y="334"/>
                          <a:pt x="0" y="377"/>
                        </a:cubicBezTo>
                        <a:cubicBezTo>
                          <a:pt x="657" y="201"/>
                          <a:pt x="1339" y="111"/>
                          <a:pt x="2025" y="111"/>
                        </a:cubicBezTo>
                        <a:cubicBezTo>
                          <a:pt x="3234" y="111"/>
                          <a:pt x="4454" y="388"/>
                          <a:pt x="5557" y="940"/>
                        </a:cubicBezTo>
                        <a:cubicBezTo>
                          <a:pt x="6770" y="1547"/>
                          <a:pt x="7832" y="2459"/>
                          <a:pt x="8862" y="3342"/>
                        </a:cubicBezTo>
                        <a:cubicBezTo>
                          <a:pt x="9609" y="3988"/>
                          <a:pt x="10388" y="4652"/>
                          <a:pt x="11216" y="5201"/>
                        </a:cubicBezTo>
                        <a:cubicBezTo>
                          <a:pt x="13482" y="6690"/>
                          <a:pt x="16307" y="7427"/>
                          <a:pt x="19784" y="7427"/>
                        </a:cubicBezTo>
                        <a:cubicBezTo>
                          <a:pt x="20833" y="7427"/>
                          <a:pt x="21938" y="7362"/>
                          <a:pt x="23108" y="7229"/>
                        </a:cubicBezTo>
                        <a:cubicBezTo>
                          <a:pt x="24439" y="7078"/>
                          <a:pt x="25786" y="6859"/>
                          <a:pt x="27088" y="6651"/>
                        </a:cubicBezTo>
                        <a:cubicBezTo>
                          <a:pt x="29497" y="6259"/>
                          <a:pt x="31977" y="5861"/>
                          <a:pt x="34461" y="5861"/>
                        </a:cubicBezTo>
                        <a:lnTo>
                          <a:pt x="34777" y="5861"/>
                        </a:lnTo>
                        <a:cubicBezTo>
                          <a:pt x="34953" y="5840"/>
                          <a:pt x="35129" y="5825"/>
                          <a:pt x="35305" y="5825"/>
                        </a:cubicBezTo>
                        <a:cubicBezTo>
                          <a:pt x="35595" y="5825"/>
                          <a:pt x="35883" y="5858"/>
                          <a:pt x="36173" y="5926"/>
                        </a:cubicBezTo>
                        <a:cubicBezTo>
                          <a:pt x="41485" y="6342"/>
                          <a:pt x="46575" y="8628"/>
                          <a:pt x="51506" y="10847"/>
                        </a:cubicBezTo>
                        <a:cubicBezTo>
                          <a:pt x="53147" y="11587"/>
                          <a:pt x="54845" y="12347"/>
                          <a:pt x="56521" y="13029"/>
                        </a:cubicBezTo>
                        <a:cubicBezTo>
                          <a:pt x="61751" y="15150"/>
                          <a:pt x="66126" y="16156"/>
                          <a:pt x="70189" y="16156"/>
                        </a:cubicBezTo>
                        <a:cubicBezTo>
                          <a:pt x="70544" y="16156"/>
                          <a:pt x="70892" y="16149"/>
                          <a:pt x="71245" y="16134"/>
                        </a:cubicBezTo>
                        <a:cubicBezTo>
                          <a:pt x="75749" y="15937"/>
                          <a:pt x="79805" y="14365"/>
                          <a:pt x="82720" y="11741"/>
                        </a:cubicBezTo>
                        <a:lnTo>
                          <a:pt x="82720" y="11587"/>
                        </a:lnTo>
                        <a:cubicBezTo>
                          <a:pt x="79819" y="14235"/>
                          <a:pt x="75759" y="15826"/>
                          <a:pt x="71237" y="16019"/>
                        </a:cubicBezTo>
                        <a:cubicBezTo>
                          <a:pt x="70889" y="16033"/>
                          <a:pt x="70541" y="16041"/>
                          <a:pt x="70189" y="16041"/>
                        </a:cubicBezTo>
                        <a:cubicBezTo>
                          <a:pt x="66141" y="16041"/>
                          <a:pt x="61776" y="15039"/>
                          <a:pt x="56564" y="12925"/>
                        </a:cubicBezTo>
                        <a:cubicBezTo>
                          <a:pt x="54891" y="12243"/>
                          <a:pt x="53194" y="11482"/>
                          <a:pt x="51553" y="10743"/>
                        </a:cubicBezTo>
                        <a:cubicBezTo>
                          <a:pt x="46303" y="8381"/>
                          <a:pt x="40871" y="5941"/>
                          <a:pt x="35172" y="5757"/>
                        </a:cubicBezTo>
                        <a:cubicBezTo>
                          <a:pt x="34935" y="5750"/>
                          <a:pt x="34698" y="5747"/>
                          <a:pt x="34461" y="5747"/>
                        </a:cubicBezTo>
                        <a:cubicBezTo>
                          <a:pt x="31970" y="5747"/>
                          <a:pt x="29483" y="6148"/>
                          <a:pt x="27071" y="6536"/>
                        </a:cubicBezTo>
                        <a:cubicBezTo>
                          <a:pt x="25771" y="6748"/>
                          <a:pt x="24426" y="6963"/>
                          <a:pt x="23097" y="7114"/>
                        </a:cubicBezTo>
                        <a:cubicBezTo>
                          <a:pt x="21931" y="7247"/>
                          <a:pt x="20829" y="7315"/>
                          <a:pt x="19784" y="7315"/>
                        </a:cubicBezTo>
                        <a:cubicBezTo>
                          <a:pt x="16328" y="7315"/>
                          <a:pt x="13525" y="6582"/>
                          <a:pt x="11281" y="5104"/>
                        </a:cubicBezTo>
                        <a:cubicBezTo>
                          <a:pt x="10456" y="4562"/>
                          <a:pt x="9680" y="3898"/>
                          <a:pt x="8934" y="3256"/>
                        </a:cubicBezTo>
                        <a:cubicBezTo>
                          <a:pt x="7900" y="2369"/>
                          <a:pt x="6831" y="1450"/>
                          <a:pt x="5607" y="837"/>
                        </a:cubicBezTo>
                        <a:cubicBezTo>
                          <a:pt x="4487" y="277"/>
                          <a:pt x="3252" y="0"/>
                          <a:pt x="2021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 w="9525" cap="flat" cmpd="sng">
                    <a:solidFill>
                      <a:srgbClr val="43434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3" name="Google Shape;83;p15"/>
                <p:cNvSpPr/>
                <p:nvPr/>
              </p:nvSpPr>
              <p:spPr>
                <a:xfrm>
                  <a:off x="4921590" y="3223954"/>
                  <a:ext cx="166021" cy="74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5" h="18873" extrusionOk="0">
                      <a:moveTo>
                        <a:pt x="0" y="0"/>
                      </a:moveTo>
                      <a:lnTo>
                        <a:pt x="0" y="18872"/>
                      </a:lnTo>
                      <a:lnTo>
                        <a:pt x="4225" y="18872"/>
                      </a:lnTo>
                      <a:lnTo>
                        <a:pt x="4225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15"/>
                <p:cNvSpPr/>
                <p:nvPr/>
              </p:nvSpPr>
              <p:spPr>
                <a:xfrm>
                  <a:off x="5168405" y="3072588"/>
                  <a:ext cx="166179" cy="892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9" h="22725" extrusionOk="0">
                      <a:moveTo>
                        <a:pt x="1" y="1"/>
                      </a:moveTo>
                      <a:lnTo>
                        <a:pt x="1" y="22724"/>
                      </a:lnTo>
                      <a:lnTo>
                        <a:pt x="4229" y="22724"/>
                      </a:lnTo>
                      <a:lnTo>
                        <a:pt x="4229" y="1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15"/>
                <p:cNvSpPr/>
                <p:nvPr/>
              </p:nvSpPr>
              <p:spPr>
                <a:xfrm>
                  <a:off x="5415377" y="2923933"/>
                  <a:ext cx="166179" cy="1041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9" h="26508" extrusionOk="0">
                      <a:moveTo>
                        <a:pt x="1" y="0"/>
                      </a:moveTo>
                      <a:lnTo>
                        <a:pt x="1" y="26507"/>
                      </a:lnTo>
                      <a:lnTo>
                        <a:pt x="4229" y="26507"/>
                      </a:lnTo>
                      <a:lnTo>
                        <a:pt x="4229" y="0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15"/>
                <p:cNvSpPr/>
                <p:nvPr/>
              </p:nvSpPr>
              <p:spPr>
                <a:xfrm>
                  <a:off x="5662310" y="2741719"/>
                  <a:ext cx="166100" cy="1223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31145" extrusionOk="0">
                      <a:moveTo>
                        <a:pt x="1" y="0"/>
                      </a:moveTo>
                      <a:lnTo>
                        <a:pt x="1" y="31144"/>
                      </a:lnTo>
                      <a:lnTo>
                        <a:pt x="4226" y="31144"/>
                      </a:lnTo>
                      <a:lnTo>
                        <a:pt x="4226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15"/>
                <p:cNvSpPr/>
                <p:nvPr/>
              </p:nvSpPr>
              <p:spPr>
                <a:xfrm>
                  <a:off x="5909282" y="3001659"/>
                  <a:ext cx="166061" cy="96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24530" extrusionOk="0">
                      <a:moveTo>
                        <a:pt x="1" y="0"/>
                      </a:moveTo>
                      <a:lnTo>
                        <a:pt x="1" y="24529"/>
                      </a:lnTo>
                      <a:lnTo>
                        <a:pt x="4225" y="24529"/>
                      </a:lnTo>
                      <a:lnTo>
                        <a:pt x="42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15"/>
                <p:cNvSpPr/>
                <p:nvPr/>
              </p:nvSpPr>
              <p:spPr>
                <a:xfrm>
                  <a:off x="6156254" y="2640416"/>
                  <a:ext cx="166061" cy="1325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33723" extrusionOk="0">
                      <a:moveTo>
                        <a:pt x="1" y="1"/>
                      </a:moveTo>
                      <a:lnTo>
                        <a:pt x="1" y="33722"/>
                      </a:lnTo>
                      <a:lnTo>
                        <a:pt x="4225" y="33722"/>
                      </a:lnTo>
                      <a:lnTo>
                        <a:pt x="4225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15"/>
                <p:cNvSpPr/>
                <p:nvPr/>
              </p:nvSpPr>
              <p:spPr>
                <a:xfrm>
                  <a:off x="6403226" y="3091489"/>
                  <a:ext cx="166061" cy="874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22244" extrusionOk="0">
                      <a:moveTo>
                        <a:pt x="1" y="0"/>
                      </a:moveTo>
                      <a:lnTo>
                        <a:pt x="1" y="22243"/>
                      </a:lnTo>
                      <a:lnTo>
                        <a:pt x="4225" y="22243"/>
                      </a:lnTo>
                      <a:lnTo>
                        <a:pt x="42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15"/>
                <p:cNvSpPr/>
                <p:nvPr/>
              </p:nvSpPr>
              <p:spPr>
                <a:xfrm>
                  <a:off x="6650080" y="2798266"/>
                  <a:ext cx="166179" cy="1167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9" h="29706" extrusionOk="0">
                      <a:moveTo>
                        <a:pt x="0" y="1"/>
                      </a:moveTo>
                      <a:lnTo>
                        <a:pt x="0" y="29705"/>
                      </a:lnTo>
                      <a:lnTo>
                        <a:pt x="4228" y="29705"/>
                      </a:lnTo>
                      <a:lnTo>
                        <a:pt x="4228" y="1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15"/>
                <p:cNvSpPr/>
                <p:nvPr/>
              </p:nvSpPr>
              <p:spPr>
                <a:xfrm>
                  <a:off x="6897013" y="3673574"/>
                  <a:ext cx="166218" cy="29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0" h="7431" extrusionOk="0">
                      <a:moveTo>
                        <a:pt x="1" y="1"/>
                      </a:moveTo>
                      <a:lnTo>
                        <a:pt x="1" y="7430"/>
                      </a:lnTo>
                      <a:lnTo>
                        <a:pt x="4229" y="7430"/>
                      </a:lnTo>
                      <a:lnTo>
                        <a:pt x="4229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15"/>
                <p:cNvSpPr/>
                <p:nvPr/>
              </p:nvSpPr>
              <p:spPr>
                <a:xfrm>
                  <a:off x="7143985" y="2724901"/>
                  <a:ext cx="166061" cy="1240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31573" extrusionOk="0">
                      <a:moveTo>
                        <a:pt x="1" y="1"/>
                      </a:moveTo>
                      <a:lnTo>
                        <a:pt x="1" y="31572"/>
                      </a:lnTo>
                      <a:lnTo>
                        <a:pt x="4225" y="31572"/>
                      </a:lnTo>
                      <a:lnTo>
                        <a:pt x="4225" y="1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15"/>
                <p:cNvSpPr/>
                <p:nvPr/>
              </p:nvSpPr>
              <p:spPr>
                <a:xfrm>
                  <a:off x="7390957" y="2381065"/>
                  <a:ext cx="166061" cy="1584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40323" extrusionOk="0">
                      <a:moveTo>
                        <a:pt x="1" y="0"/>
                      </a:moveTo>
                      <a:lnTo>
                        <a:pt x="1" y="40322"/>
                      </a:lnTo>
                      <a:lnTo>
                        <a:pt x="4225" y="40322"/>
                      </a:lnTo>
                      <a:lnTo>
                        <a:pt x="4225" y="0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15"/>
                <p:cNvSpPr/>
                <p:nvPr/>
              </p:nvSpPr>
              <p:spPr>
                <a:xfrm>
                  <a:off x="7637929" y="3115184"/>
                  <a:ext cx="166061" cy="85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21641" extrusionOk="0">
                      <a:moveTo>
                        <a:pt x="1" y="0"/>
                      </a:moveTo>
                      <a:lnTo>
                        <a:pt x="1" y="21640"/>
                      </a:lnTo>
                      <a:lnTo>
                        <a:pt x="4225" y="21640"/>
                      </a:lnTo>
                      <a:lnTo>
                        <a:pt x="4225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5" name="Google Shape;95;p15"/>
            <p:cNvGrpSpPr/>
            <p:nvPr/>
          </p:nvGrpSpPr>
          <p:grpSpPr>
            <a:xfrm>
              <a:off x="5262046" y="2085203"/>
              <a:ext cx="1054922" cy="2623643"/>
              <a:chOff x="5262046" y="2234728"/>
              <a:chExt cx="1054922" cy="2623643"/>
            </a:xfrm>
          </p:grpSpPr>
          <p:sp>
            <p:nvSpPr>
              <p:cNvPr id="96" name="Google Shape;96;p15"/>
              <p:cNvSpPr/>
              <p:nvPr/>
            </p:nvSpPr>
            <p:spPr>
              <a:xfrm>
                <a:off x="6104070" y="2510819"/>
                <a:ext cx="54895" cy="4008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02" extrusionOk="0">
                    <a:moveTo>
                      <a:pt x="529" y="0"/>
                    </a:moveTo>
                    <a:cubicBezTo>
                      <a:pt x="353" y="0"/>
                      <a:pt x="177" y="15"/>
                      <a:pt x="1" y="36"/>
                    </a:cubicBezTo>
                    <a:cubicBezTo>
                      <a:pt x="134" y="40"/>
                      <a:pt x="263" y="43"/>
                      <a:pt x="393" y="47"/>
                    </a:cubicBezTo>
                    <a:cubicBezTo>
                      <a:pt x="729" y="58"/>
                      <a:pt x="1064" y="76"/>
                      <a:pt x="1397" y="101"/>
                    </a:cubicBezTo>
                    <a:cubicBezTo>
                      <a:pt x="1107" y="33"/>
                      <a:pt x="819" y="0"/>
                      <a:pt x="529" y="0"/>
                    </a:cubicBezTo>
                    <a:close/>
                  </a:path>
                </a:pathLst>
              </a:custGeom>
              <a:solidFill>
                <a:srgbClr val="C2D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6266871" y="2618410"/>
                <a:ext cx="157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0" y="1"/>
                    </a:moveTo>
                    <a:cubicBezTo>
                      <a:pt x="0" y="5"/>
                      <a:pt x="4" y="5"/>
                      <a:pt x="4" y="5"/>
                    </a:cubicBezTo>
                    <a:cubicBezTo>
                      <a:pt x="4" y="5"/>
                      <a:pt x="0" y="5"/>
                      <a:pt x="0" y="1"/>
                    </a:cubicBezTo>
                    <a:close/>
                  </a:path>
                </a:pathLst>
              </a:custGeom>
              <a:solidFill>
                <a:srgbClr val="99B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5977067" y="2638333"/>
                <a:ext cx="3340" cy="49826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68" extrusionOk="0">
                    <a:moveTo>
                      <a:pt x="42" y="0"/>
                    </a:moveTo>
                    <a:cubicBezTo>
                      <a:pt x="9" y="244"/>
                      <a:pt x="1" y="487"/>
                      <a:pt x="15" y="728"/>
                    </a:cubicBezTo>
                    <a:lnTo>
                      <a:pt x="15" y="728"/>
                    </a:lnTo>
                    <a:cubicBezTo>
                      <a:pt x="2" y="487"/>
                      <a:pt x="11" y="243"/>
                      <a:pt x="45" y="0"/>
                    </a:cubicBezTo>
                    <a:close/>
                    <a:moveTo>
                      <a:pt x="15" y="728"/>
                    </a:moveTo>
                    <a:lnTo>
                      <a:pt x="15" y="728"/>
                    </a:lnTo>
                    <a:cubicBezTo>
                      <a:pt x="26" y="910"/>
                      <a:pt x="49" y="1091"/>
                      <a:pt x="85" y="1267"/>
                    </a:cubicBezTo>
                    <a:cubicBezTo>
                      <a:pt x="75" y="1213"/>
                      <a:pt x="63" y="1156"/>
                      <a:pt x="56" y="1099"/>
                    </a:cubicBezTo>
                    <a:cubicBezTo>
                      <a:pt x="37" y="976"/>
                      <a:pt x="23" y="852"/>
                      <a:pt x="15" y="728"/>
                    </a:cubicBezTo>
                    <a:close/>
                  </a:path>
                </a:pathLst>
              </a:custGeom>
              <a:solidFill>
                <a:srgbClr val="E6E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5988698" y="2715077"/>
                <a:ext cx="39099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995" h="13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0" y="527"/>
                      <a:pt x="557" y="1001"/>
                      <a:pt x="995" y="1382"/>
                    </a:cubicBezTo>
                    <a:cubicBezTo>
                      <a:pt x="561" y="1001"/>
                      <a:pt x="220" y="524"/>
                      <a:pt x="1" y="0"/>
                    </a:cubicBezTo>
                    <a:close/>
                  </a:path>
                </a:pathLst>
              </a:custGeom>
              <a:solidFill>
                <a:srgbClr val="E6E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965592" y="2784355"/>
                <a:ext cx="125548" cy="256714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6533" extrusionOk="0">
                    <a:moveTo>
                      <a:pt x="2729" y="0"/>
                    </a:moveTo>
                    <a:cubicBezTo>
                      <a:pt x="2573" y="0"/>
                      <a:pt x="2423" y="83"/>
                      <a:pt x="2344" y="229"/>
                    </a:cubicBezTo>
                    <a:cubicBezTo>
                      <a:pt x="1838" y="1169"/>
                      <a:pt x="1414" y="2139"/>
                      <a:pt x="1001" y="3115"/>
                    </a:cubicBezTo>
                    <a:cubicBezTo>
                      <a:pt x="804" y="3606"/>
                      <a:pt x="600" y="4091"/>
                      <a:pt x="417" y="4590"/>
                    </a:cubicBezTo>
                    <a:lnTo>
                      <a:pt x="137" y="5329"/>
                    </a:lnTo>
                    <a:cubicBezTo>
                      <a:pt x="44" y="5577"/>
                      <a:pt x="0" y="5843"/>
                      <a:pt x="173" y="6187"/>
                    </a:cubicBezTo>
                    <a:cubicBezTo>
                      <a:pt x="284" y="6404"/>
                      <a:pt x="505" y="6533"/>
                      <a:pt x="736" y="6533"/>
                    </a:cubicBezTo>
                    <a:cubicBezTo>
                      <a:pt x="819" y="6533"/>
                      <a:pt x="903" y="6516"/>
                      <a:pt x="983" y="6481"/>
                    </a:cubicBezTo>
                    <a:cubicBezTo>
                      <a:pt x="1339" y="6330"/>
                      <a:pt x="1475" y="6101"/>
                      <a:pt x="1561" y="5850"/>
                    </a:cubicBezTo>
                    <a:lnTo>
                      <a:pt x="1823" y="5103"/>
                    </a:lnTo>
                    <a:cubicBezTo>
                      <a:pt x="2007" y="4604"/>
                      <a:pt x="2161" y="4098"/>
                      <a:pt x="2326" y="3595"/>
                    </a:cubicBezTo>
                    <a:cubicBezTo>
                      <a:pt x="2638" y="2587"/>
                      <a:pt x="2936" y="1571"/>
                      <a:pt x="3155" y="523"/>
                    </a:cubicBezTo>
                    <a:cubicBezTo>
                      <a:pt x="3195" y="340"/>
                      <a:pt x="3108" y="146"/>
                      <a:pt x="2936" y="53"/>
                    </a:cubicBezTo>
                    <a:cubicBezTo>
                      <a:pt x="2870" y="17"/>
                      <a:pt x="2799" y="0"/>
                      <a:pt x="2729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288021" y="2719557"/>
                <a:ext cx="227950" cy="308348"/>
              </a:xfrm>
              <a:custGeom>
                <a:avLst/>
                <a:gdLst/>
                <a:ahLst/>
                <a:cxnLst/>
                <a:rect l="l" t="t" r="r" b="b"/>
                <a:pathLst>
                  <a:path w="5801" h="7847" extrusionOk="0">
                    <a:moveTo>
                      <a:pt x="2024" y="1"/>
                    </a:moveTo>
                    <a:cubicBezTo>
                      <a:pt x="1928" y="130"/>
                      <a:pt x="1863" y="223"/>
                      <a:pt x="1788" y="331"/>
                    </a:cubicBezTo>
                    <a:cubicBezTo>
                      <a:pt x="1716" y="438"/>
                      <a:pt x="1648" y="543"/>
                      <a:pt x="1579" y="650"/>
                    </a:cubicBezTo>
                    <a:cubicBezTo>
                      <a:pt x="1446" y="866"/>
                      <a:pt x="1321" y="1081"/>
                      <a:pt x="1203" y="1303"/>
                    </a:cubicBezTo>
                    <a:cubicBezTo>
                      <a:pt x="966" y="1745"/>
                      <a:pt x="761" y="2204"/>
                      <a:pt x="582" y="2678"/>
                    </a:cubicBezTo>
                    <a:cubicBezTo>
                      <a:pt x="227" y="3626"/>
                      <a:pt x="0" y="4652"/>
                      <a:pt x="15" y="5718"/>
                    </a:cubicBezTo>
                    <a:cubicBezTo>
                      <a:pt x="15" y="5822"/>
                      <a:pt x="18" y="6049"/>
                      <a:pt x="68" y="6256"/>
                    </a:cubicBezTo>
                    <a:cubicBezTo>
                      <a:pt x="115" y="6465"/>
                      <a:pt x="205" y="6680"/>
                      <a:pt x="330" y="6864"/>
                    </a:cubicBezTo>
                    <a:cubicBezTo>
                      <a:pt x="585" y="7240"/>
                      <a:pt x="933" y="7452"/>
                      <a:pt x="1235" y="7578"/>
                    </a:cubicBezTo>
                    <a:cubicBezTo>
                      <a:pt x="1544" y="7707"/>
                      <a:pt x="1831" y="7768"/>
                      <a:pt x="2104" y="7804"/>
                    </a:cubicBezTo>
                    <a:cubicBezTo>
                      <a:pt x="2380" y="7840"/>
                      <a:pt x="2642" y="7847"/>
                      <a:pt x="2901" y="7847"/>
                    </a:cubicBezTo>
                    <a:cubicBezTo>
                      <a:pt x="3927" y="7822"/>
                      <a:pt x="4860" y="7628"/>
                      <a:pt x="5800" y="7341"/>
                    </a:cubicBezTo>
                    <a:lnTo>
                      <a:pt x="5603" y="6397"/>
                    </a:lnTo>
                    <a:cubicBezTo>
                      <a:pt x="5166" y="6423"/>
                      <a:pt x="4720" y="6442"/>
                      <a:pt x="4281" y="6442"/>
                    </a:cubicBezTo>
                    <a:cubicBezTo>
                      <a:pt x="3831" y="6442"/>
                      <a:pt x="3389" y="6422"/>
                      <a:pt x="2972" y="6372"/>
                    </a:cubicBezTo>
                    <a:cubicBezTo>
                      <a:pt x="2563" y="6325"/>
                      <a:pt x="2161" y="6225"/>
                      <a:pt x="1928" y="6092"/>
                    </a:cubicBezTo>
                    <a:cubicBezTo>
                      <a:pt x="1809" y="6024"/>
                      <a:pt x="1763" y="5959"/>
                      <a:pt x="1769" y="5938"/>
                    </a:cubicBezTo>
                    <a:lnTo>
                      <a:pt x="1773" y="5905"/>
                    </a:lnTo>
                    <a:lnTo>
                      <a:pt x="1784" y="5754"/>
                    </a:lnTo>
                    <a:cubicBezTo>
                      <a:pt x="1834" y="4961"/>
                      <a:pt x="2061" y="4157"/>
                      <a:pt x="2376" y="3382"/>
                    </a:cubicBezTo>
                    <a:cubicBezTo>
                      <a:pt x="2538" y="2991"/>
                      <a:pt x="2728" y="2610"/>
                      <a:pt x="2929" y="2237"/>
                    </a:cubicBezTo>
                    <a:cubicBezTo>
                      <a:pt x="3030" y="2050"/>
                      <a:pt x="3137" y="1863"/>
                      <a:pt x="3249" y="1684"/>
                    </a:cubicBezTo>
                    <a:lnTo>
                      <a:pt x="3417" y="1419"/>
                    </a:lnTo>
                    <a:cubicBezTo>
                      <a:pt x="3471" y="1336"/>
                      <a:pt x="3539" y="1235"/>
                      <a:pt x="3578" y="1178"/>
                    </a:cubicBezTo>
                    <a:lnTo>
                      <a:pt x="2024" y="1"/>
                    </a:ln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5297766" y="2639787"/>
                <a:ext cx="193528" cy="199147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068" extrusionOk="0">
                    <a:moveTo>
                      <a:pt x="2971" y="1"/>
                    </a:moveTo>
                    <a:cubicBezTo>
                      <a:pt x="2873" y="1"/>
                      <a:pt x="2766" y="14"/>
                      <a:pt x="2649" y="43"/>
                    </a:cubicBezTo>
                    <a:cubicBezTo>
                      <a:pt x="1863" y="236"/>
                      <a:pt x="0" y="3338"/>
                      <a:pt x="0" y="3338"/>
                    </a:cubicBezTo>
                    <a:lnTo>
                      <a:pt x="4174" y="5067"/>
                    </a:lnTo>
                    <a:cubicBezTo>
                      <a:pt x="4174" y="5067"/>
                      <a:pt x="4924" y="2705"/>
                      <a:pt x="4454" y="1761"/>
                    </a:cubicBezTo>
                    <a:cubicBezTo>
                      <a:pt x="4017" y="883"/>
                      <a:pt x="3772" y="1"/>
                      <a:pt x="2971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488310" y="2958906"/>
                <a:ext cx="102442" cy="63068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1605" extrusionOk="0">
                    <a:moveTo>
                      <a:pt x="2606" y="1"/>
                    </a:moveTo>
                    <a:lnTo>
                      <a:pt x="696" y="202"/>
                    </a:lnTo>
                    <a:lnTo>
                      <a:pt x="0" y="765"/>
                    </a:lnTo>
                    <a:cubicBezTo>
                      <a:pt x="312" y="1494"/>
                      <a:pt x="1533" y="1605"/>
                      <a:pt x="1533" y="1605"/>
                    </a:cubicBezTo>
                    <a:lnTo>
                      <a:pt x="2606" y="1"/>
                    </a:ln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548510" y="2958906"/>
                <a:ext cx="95801" cy="96076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2445" extrusionOk="0">
                    <a:moveTo>
                      <a:pt x="1074" y="1"/>
                    </a:moveTo>
                    <a:lnTo>
                      <a:pt x="1" y="1605"/>
                    </a:lnTo>
                    <a:lnTo>
                      <a:pt x="970" y="2445"/>
                    </a:lnTo>
                    <a:lnTo>
                      <a:pt x="2438" y="851"/>
                    </a:lnTo>
                    <a:lnTo>
                      <a:pt x="1074" y="1"/>
                    </a:ln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395494" y="4767365"/>
                <a:ext cx="39099" cy="1894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82" extrusionOk="0">
                    <a:moveTo>
                      <a:pt x="796" y="88"/>
                    </a:moveTo>
                    <a:cubicBezTo>
                      <a:pt x="818" y="88"/>
                      <a:pt x="836" y="91"/>
                      <a:pt x="851" y="98"/>
                    </a:cubicBezTo>
                    <a:cubicBezTo>
                      <a:pt x="865" y="105"/>
                      <a:pt x="883" y="119"/>
                      <a:pt x="890" y="159"/>
                    </a:cubicBezTo>
                    <a:cubicBezTo>
                      <a:pt x="901" y="227"/>
                      <a:pt x="887" y="281"/>
                      <a:pt x="843" y="316"/>
                    </a:cubicBezTo>
                    <a:cubicBezTo>
                      <a:pt x="789" y="368"/>
                      <a:pt x="685" y="393"/>
                      <a:pt x="545" y="393"/>
                    </a:cubicBezTo>
                    <a:cubicBezTo>
                      <a:pt x="438" y="393"/>
                      <a:pt x="310" y="378"/>
                      <a:pt x="166" y="349"/>
                    </a:cubicBezTo>
                    <a:cubicBezTo>
                      <a:pt x="372" y="227"/>
                      <a:pt x="650" y="88"/>
                      <a:pt x="796" y="88"/>
                    </a:cubicBezTo>
                    <a:close/>
                    <a:moveTo>
                      <a:pt x="792" y="1"/>
                    </a:moveTo>
                    <a:cubicBezTo>
                      <a:pt x="533" y="1"/>
                      <a:pt x="82" y="297"/>
                      <a:pt x="25" y="334"/>
                    </a:cubicBezTo>
                    <a:cubicBezTo>
                      <a:pt x="11" y="342"/>
                      <a:pt x="0" y="359"/>
                      <a:pt x="4" y="378"/>
                    </a:cubicBezTo>
                    <a:cubicBezTo>
                      <a:pt x="7" y="396"/>
                      <a:pt x="22" y="410"/>
                      <a:pt x="40" y="414"/>
                    </a:cubicBezTo>
                    <a:cubicBezTo>
                      <a:pt x="172" y="446"/>
                      <a:pt x="366" y="482"/>
                      <a:pt x="542" y="482"/>
                    </a:cubicBezTo>
                    <a:cubicBezTo>
                      <a:pt x="689" y="482"/>
                      <a:pt x="825" y="457"/>
                      <a:pt x="905" y="385"/>
                    </a:cubicBezTo>
                    <a:cubicBezTo>
                      <a:pt x="969" y="328"/>
                      <a:pt x="994" y="245"/>
                      <a:pt x="980" y="144"/>
                    </a:cubicBezTo>
                    <a:cubicBezTo>
                      <a:pt x="969" y="69"/>
                      <a:pt x="923" y="33"/>
                      <a:pt x="887" y="19"/>
                    </a:cubicBezTo>
                    <a:cubicBezTo>
                      <a:pt x="860" y="7"/>
                      <a:pt x="828" y="1"/>
                      <a:pt x="7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5395612" y="4749799"/>
                <a:ext cx="23341" cy="3399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865" extrusionOk="0">
                    <a:moveTo>
                      <a:pt x="385" y="92"/>
                    </a:moveTo>
                    <a:cubicBezTo>
                      <a:pt x="446" y="100"/>
                      <a:pt x="456" y="125"/>
                      <a:pt x="461" y="147"/>
                    </a:cubicBezTo>
                    <a:cubicBezTo>
                      <a:pt x="489" y="279"/>
                      <a:pt x="274" y="588"/>
                      <a:pt x="94" y="731"/>
                    </a:cubicBezTo>
                    <a:cubicBezTo>
                      <a:pt x="101" y="548"/>
                      <a:pt x="144" y="240"/>
                      <a:pt x="267" y="132"/>
                    </a:cubicBezTo>
                    <a:cubicBezTo>
                      <a:pt x="295" y="103"/>
                      <a:pt x="327" y="92"/>
                      <a:pt x="367" y="92"/>
                    </a:cubicBezTo>
                    <a:close/>
                    <a:moveTo>
                      <a:pt x="361" y="0"/>
                    </a:moveTo>
                    <a:cubicBezTo>
                      <a:pt x="303" y="0"/>
                      <a:pt x="250" y="22"/>
                      <a:pt x="206" y="64"/>
                    </a:cubicBezTo>
                    <a:cubicBezTo>
                      <a:pt x="1" y="246"/>
                      <a:pt x="1" y="796"/>
                      <a:pt x="1" y="818"/>
                    </a:cubicBezTo>
                    <a:cubicBezTo>
                      <a:pt x="1" y="836"/>
                      <a:pt x="12" y="849"/>
                      <a:pt x="22" y="857"/>
                    </a:cubicBezTo>
                    <a:cubicBezTo>
                      <a:pt x="30" y="861"/>
                      <a:pt x="37" y="864"/>
                      <a:pt x="47" y="864"/>
                    </a:cubicBezTo>
                    <a:cubicBezTo>
                      <a:pt x="55" y="864"/>
                      <a:pt x="62" y="861"/>
                      <a:pt x="69" y="857"/>
                    </a:cubicBezTo>
                    <a:cubicBezTo>
                      <a:pt x="249" y="756"/>
                      <a:pt x="593" y="344"/>
                      <a:pt x="550" y="128"/>
                    </a:cubicBezTo>
                    <a:cubicBezTo>
                      <a:pt x="542" y="89"/>
                      <a:pt x="511" y="17"/>
                      <a:pt x="396" y="3"/>
                    </a:cubicBezTo>
                    <a:cubicBezTo>
                      <a:pt x="384" y="1"/>
                      <a:pt x="373" y="0"/>
                      <a:pt x="3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5732413" y="4767404"/>
                <a:ext cx="46722" cy="19058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485" extrusionOk="0">
                    <a:moveTo>
                      <a:pt x="977" y="88"/>
                    </a:moveTo>
                    <a:cubicBezTo>
                      <a:pt x="1011" y="88"/>
                      <a:pt x="1039" y="93"/>
                      <a:pt x="1060" y="104"/>
                    </a:cubicBezTo>
                    <a:cubicBezTo>
                      <a:pt x="1081" y="115"/>
                      <a:pt x="1089" y="129"/>
                      <a:pt x="1092" y="154"/>
                    </a:cubicBezTo>
                    <a:cubicBezTo>
                      <a:pt x="1099" y="215"/>
                      <a:pt x="1081" y="262"/>
                      <a:pt x="1042" y="298"/>
                    </a:cubicBezTo>
                    <a:cubicBezTo>
                      <a:pt x="973" y="361"/>
                      <a:pt x="830" y="392"/>
                      <a:pt x="634" y="392"/>
                    </a:cubicBezTo>
                    <a:cubicBezTo>
                      <a:pt x="506" y="392"/>
                      <a:pt x="356" y="378"/>
                      <a:pt x="188" y="352"/>
                    </a:cubicBezTo>
                    <a:cubicBezTo>
                      <a:pt x="449" y="225"/>
                      <a:pt x="798" y="88"/>
                      <a:pt x="977" y="88"/>
                    </a:cubicBezTo>
                    <a:close/>
                    <a:moveTo>
                      <a:pt x="979" y="0"/>
                    </a:moveTo>
                    <a:cubicBezTo>
                      <a:pt x="673" y="0"/>
                      <a:pt x="100" y="293"/>
                      <a:pt x="26" y="330"/>
                    </a:cubicBezTo>
                    <a:cubicBezTo>
                      <a:pt x="12" y="341"/>
                      <a:pt x="1" y="358"/>
                      <a:pt x="4" y="377"/>
                    </a:cubicBezTo>
                    <a:cubicBezTo>
                      <a:pt x="4" y="395"/>
                      <a:pt x="19" y="409"/>
                      <a:pt x="40" y="416"/>
                    </a:cubicBezTo>
                    <a:cubicBezTo>
                      <a:pt x="202" y="449"/>
                      <a:pt x="428" y="484"/>
                      <a:pt x="640" y="484"/>
                    </a:cubicBezTo>
                    <a:cubicBezTo>
                      <a:pt x="830" y="484"/>
                      <a:pt x="1003" y="452"/>
                      <a:pt x="1103" y="366"/>
                    </a:cubicBezTo>
                    <a:cubicBezTo>
                      <a:pt x="1164" y="308"/>
                      <a:pt x="1189" y="237"/>
                      <a:pt x="1182" y="143"/>
                    </a:cubicBezTo>
                    <a:cubicBezTo>
                      <a:pt x="1175" y="93"/>
                      <a:pt x="1150" y="50"/>
                      <a:pt x="1103" y="25"/>
                    </a:cubicBezTo>
                    <a:cubicBezTo>
                      <a:pt x="1070" y="8"/>
                      <a:pt x="1028" y="0"/>
                      <a:pt x="9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5732413" y="4749799"/>
                <a:ext cx="29118" cy="3399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865" extrusionOk="0">
                    <a:moveTo>
                      <a:pt x="525" y="92"/>
                    </a:moveTo>
                    <a:cubicBezTo>
                      <a:pt x="607" y="100"/>
                      <a:pt x="612" y="135"/>
                      <a:pt x="615" y="147"/>
                    </a:cubicBezTo>
                    <a:cubicBezTo>
                      <a:pt x="637" y="276"/>
                      <a:pt x="332" y="599"/>
                      <a:pt x="102" y="738"/>
                    </a:cubicBezTo>
                    <a:cubicBezTo>
                      <a:pt x="123" y="588"/>
                      <a:pt x="184" y="279"/>
                      <a:pt x="342" y="150"/>
                    </a:cubicBezTo>
                    <a:cubicBezTo>
                      <a:pt x="389" y="110"/>
                      <a:pt x="439" y="92"/>
                      <a:pt x="496" y="92"/>
                    </a:cubicBezTo>
                    <a:close/>
                    <a:moveTo>
                      <a:pt x="496" y="1"/>
                    </a:moveTo>
                    <a:cubicBezTo>
                      <a:pt x="420" y="1"/>
                      <a:pt x="347" y="29"/>
                      <a:pt x="284" y="82"/>
                    </a:cubicBezTo>
                    <a:cubicBezTo>
                      <a:pt x="44" y="279"/>
                      <a:pt x="4" y="793"/>
                      <a:pt x="4" y="814"/>
                    </a:cubicBezTo>
                    <a:cubicBezTo>
                      <a:pt x="1" y="832"/>
                      <a:pt x="9" y="846"/>
                      <a:pt x="22" y="857"/>
                    </a:cubicBezTo>
                    <a:cubicBezTo>
                      <a:pt x="30" y="861"/>
                      <a:pt x="40" y="864"/>
                      <a:pt x="47" y="864"/>
                    </a:cubicBezTo>
                    <a:cubicBezTo>
                      <a:pt x="55" y="864"/>
                      <a:pt x="62" y="861"/>
                      <a:pt x="65" y="861"/>
                    </a:cubicBezTo>
                    <a:cubicBezTo>
                      <a:pt x="299" y="753"/>
                      <a:pt x="741" y="351"/>
                      <a:pt x="705" y="132"/>
                    </a:cubicBezTo>
                    <a:cubicBezTo>
                      <a:pt x="693" y="78"/>
                      <a:pt x="658" y="14"/>
                      <a:pt x="532" y="3"/>
                    </a:cubicBezTo>
                    <a:cubicBezTo>
                      <a:pt x="520" y="1"/>
                      <a:pt x="508" y="1"/>
                      <a:pt x="4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5530867" y="2460324"/>
                <a:ext cx="185944" cy="209207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5324" extrusionOk="0">
                    <a:moveTo>
                      <a:pt x="44" y="1"/>
                    </a:moveTo>
                    <a:lnTo>
                      <a:pt x="44" y="1"/>
                    </a:lnTo>
                    <a:cubicBezTo>
                      <a:pt x="274" y="1131"/>
                      <a:pt x="787" y="3421"/>
                      <a:pt x="1" y="4179"/>
                    </a:cubicBezTo>
                    <a:cubicBezTo>
                      <a:pt x="1" y="4179"/>
                      <a:pt x="320" y="5324"/>
                      <a:pt x="2420" y="5324"/>
                    </a:cubicBezTo>
                    <a:cubicBezTo>
                      <a:pt x="4732" y="5324"/>
                      <a:pt x="3518" y="4179"/>
                      <a:pt x="3518" y="4179"/>
                    </a:cubicBezTo>
                    <a:cubicBezTo>
                      <a:pt x="2255" y="3877"/>
                      <a:pt x="2280" y="2940"/>
                      <a:pt x="2496" y="2061"/>
                    </a:cubicBezTo>
                    <a:lnTo>
                      <a:pt x="44" y="1"/>
                    </a:ln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5716066" y="2364954"/>
                <a:ext cx="35444" cy="16268"/>
              </a:xfrm>
              <a:custGeom>
                <a:avLst/>
                <a:gdLst/>
                <a:ahLst/>
                <a:cxnLst/>
                <a:rect l="l" t="t" r="r" b="b"/>
                <a:pathLst>
                  <a:path w="902" h="414" extrusionOk="0">
                    <a:moveTo>
                      <a:pt x="668" y="0"/>
                    </a:moveTo>
                    <a:cubicBezTo>
                      <a:pt x="514" y="0"/>
                      <a:pt x="268" y="41"/>
                      <a:pt x="37" y="256"/>
                    </a:cubicBezTo>
                    <a:cubicBezTo>
                      <a:pt x="1" y="291"/>
                      <a:pt x="1" y="349"/>
                      <a:pt x="33" y="385"/>
                    </a:cubicBezTo>
                    <a:cubicBezTo>
                      <a:pt x="51" y="403"/>
                      <a:pt x="76" y="414"/>
                      <a:pt x="102" y="414"/>
                    </a:cubicBezTo>
                    <a:cubicBezTo>
                      <a:pt x="123" y="414"/>
                      <a:pt x="145" y="407"/>
                      <a:pt x="162" y="389"/>
                    </a:cubicBezTo>
                    <a:cubicBezTo>
                      <a:pt x="349" y="213"/>
                      <a:pt x="548" y="181"/>
                      <a:pt x="669" y="181"/>
                    </a:cubicBezTo>
                    <a:cubicBezTo>
                      <a:pt x="733" y="181"/>
                      <a:pt x="774" y="190"/>
                      <a:pt x="780" y="192"/>
                    </a:cubicBezTo>
                    <a:cubicBezTo>
                      <a:pt x="786" y="193"/>
                      <a:pt x="793" y="194"/>
                      <a:pt x="800" y="194"/>
                    </a:cubicBezTo>
                    <a:cubicBezTo>
                      <a:pt x="842" y="194"/>
                      <a:pt x="879" y="167"/>
                      <a:pt x="891" y="127"/>
                    </a:cubicBezTo>
                    <a:cubicBezTo>
                      <a:pt x="902" y="76"/>
                      <a:pt x="873" y="26"/>
                      <a:pt x="823" y="16"/>
                    </a:cubicBezTo>
                    <a:cubicBezTo>
                      <a:pt x="817" y="14"/>
                      <a:pt x="758" y="0"/>
                      <a:pt x="66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5721292" y="2426884"/>
                <a:ext cx="21887" cy="4475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139" extrusionOk="0">
                    <a:moveTo>
                      <a:pt x="244" y="1"/>
                    </a:moveTo>
                    <a:lnTo>
                      <a:pt x="0" y="1056"/>
                    </a:lnTo>
                    <a:cubicBezTo>
                      <a:pt x="0" y="1056"/>
                      <a:pt x="159" y="1139"/>
                      <a:pt x="336" y="1139"/>
                    </a:cubicBezTo>
                    <a:cubicBezTo>
                      <a:pt x="410" y="1139"/>
                      <a:pt x="487" y="1125"/>
                      <a:pt x="557" y="1084"/>
                    </a:cubicBezTo>
                    <a:cubicBezTo>
                      <a:pt x="348" y="705"/>
                      <a:pt x="244" y="1"/>
                      <a:pt x="244" y="1"/>
                    </a:cubicBezTo>
                    <a:close/>
                  </a:path>
                </a:pathLst>
              </a:custGeom>
              <a:solidFill>
                <a:srgbClr val="DE57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726637" y="2406332"/>
                <a:ext cx="16543" cy="21691"/>
              </a:xfrm>
              <a:custGeom>
                <a:avLst/>
                <a:gdLst/>
                <a:ahLst/>
                <a:cxnLst/>
                <a:rect l="l" t="t" r="r" b="b"/>
                <a:pathLst>
                  <a:path w="421" h="552" extrusionOk="0">
                    <a:moveTo>
                      <a:pt x="248" y="1"/>
                    </a:moveTo>
                    <a:cubicBezTo>
                      <a:pt x="159" y="1"/>
                      <a:pt x="66" y="99"/>
                      <a:pt x="33" y="233"/>
                    </a:cubicBezTo>
                    <a:cubicBezTo>
                      <a:pt x="1" y="384"/>
                      <a:pt x="51" y="524"/>
                      <a:pt x="148" y="549"/>
                    </a:cubicBezTo>
                    <a:cubicBezTo>
                      <a:pt x="156" y="551"/>
                      <a:pt x="165" y="552"/>
                      <a:pt x="174" y="552"/>
                    </a:cubicBezTo>
                    <a:cubicBezTo>
                      <a:pt x="264" y="552"/>
                      <a:pt x="356" y="453"/>
                      <a:pt x="388" y="320"/>
                    </a:cubicBezTo>
                    <a:cubicBezTo>
                      <a:pt x="421" y="169"/>
                      <a:pt x="371" y="28"/>
                      <a:pt x="274" y="3"/>
                    </a:cubicBezTo>
                    <a:cubicBezTo>
                      <a:pt x="265" y="2"/>
                      <a:pt x="257" y="1"/>
                      <a:pt x="24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735557" y="2405743"/>
                <a:ext cx="15129" cy="4401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12" extrusionOk="0">
                    <a:moveTo>
                      <a:pt x="384" y="0"/>
                    </a:moveTo>
                    <a:lnTo>
                      <a:pt x="0" y="18"/>
                    </a:lnTo>
                    <a:cubicBezTo>
                      <a:pt x="43" y="88"/>
                      <a:pt x="97" y="111"/>
                      <a:pt x="151" y="111"/>
                    </a:cubicBezTo>
                    <a:cubicBezTo>
                      <a:pt x="268" y="111"/>
                      <a:pt x="384" y="0"/>
                      <a:pt x="38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5651897" y="4608414"/>
                <a:ext cx="78865" cy="173527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4416" extrusionOk="0">
                    <a:moveTo>
                      <a:pt x="101" y="1"/>
                    </a:moveTo>
                    <a:lnTo>
                      <a:pt x="1" y="4416"/>
                    </a:lnTo>
                    <a:lnTo>
                      <a:pt x="1907" y="4416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5311559" y="4608414"/>
                <a:ext cx="97923" cy="173527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4416" extrusionOk="0">
                    <a:moveTo>
                      <a:pt x="586" y="1"/>
                    </a:moveTo>
                    <a:lnTo>
                      <a:pt x="1" y="4416"/>
                    </a:lnTo>
                    <a:lnTo>
                      <a:pt x="1906" y="4416"/>
                    </a:lnTo>
                    <a:lnTo>
                      <a:pt x="2492" y="1"/>
                    </a:ln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5290811" y="4773298"/>
                <a:ext cx="214001" cy="85074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2165" extrusionOk="0">
                    <a:moveTo>
                      <a:pt x="410" y="1"/>
                    </a:moveTo>
                    <a:cubicBezTo>
                      <a:pt x="331" y="1"/>
                      <a:pt x="270" y="54"/>
                      <a:pt x="259" y="130"/>
                    </a:cubicBezTo>
                    <a:lnTo>
                      <a:pt x="26" y="1824"/>
                    </a:lnTo>
                    <a:cubicBezTo>
                      <a:pt x="1" y="1998"/>
                      <a:pt x="152" y="2161"/>
                      <a:pt x="329" y="2161"/>
                    </a:cubicBezTo>
                    <a:cubicBezTo>
                      <a:pt x="331" y="2161"/>
                      <a:pt x="333" y="2161"/>
                      <a:pt x="335" y="2161"/>
                    </a:cubicBezTo>
                    <a:cubicBezTo>
                      <a:pt x="1082" y="2151"/>
                      <a:pt x="1440" y="2108"/>
                      <a:pt x="2381" y="2108"/>
                    </a:cubicBezTo>
                    <a:cubicBezTo>
                      <a:pt x="2962" y="2108"/>
                      <a:pt x="3809" y="2165"/>
                      <a:pt x="4609" y="2165"/>
                    </a:cubicBezTo>
                    <a:cubicBezTo>
                      <a:pt x="5392" y="2165"/>
                      <a:pt x="5446" y="1376"/>
                      <a:pt x="5112" y="1303"/>
                    </a:cubicBezTo>
                    <a:cubicBezTo>
                      <a:pt x="3615" y="984"/>
                      <a:pt x="3378" y="539"/>
                      <a:pt x="2873" y="115"/>
                    </a:cubicBezTo>
                    <a:cubicBezTo>
                      <a:pt x="2779" y="40"/>
                      <a:pt x="2668" y="1"/>
                      <a:pt x="2553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5629184" y="4773298"/>
                <a:ext cx="227675" cy="85074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2165" extrusionOk="0">
                    <a:moveTo>
                      <a:pt x="406" y="1"/>
                    </a:moveTo>
                    <a:cubicBezTo>
                      <a:pt x="331" y="1"/>
                      <a:pt x="267" y="54"/>
                      <a:pt x="255" y="130"/>
                    </a:cubicBezTo>
                    <a:lnTo>
                      <a:pt x="22" y="1824"/>
                    </a:lnTo>
                    <a:cubicBezTo>
                      <a:pt x="1" y="1998"/>
                      <a:pt x="148" y="2161"/>
                      <a:pt x="326" y="2161"/>
                    </a:cubicBezTo>
                    <a:cubicBezTo>
                      <a:pt x="328" y="2161"/>
                      <a:pt x="329" y="2161"/>
                      <a:pt x="331" y="2161"/>
                    </a:cubicBezTo>
                    <a:cubicBezTo>
                      <a:pt x="1077" y="2151"/>
                      <a:pt x="1437" y="2108"/>
                      <a:pt x="2381" y="2108"/>
                    </a:cubicBezTo>
                    <a:cubicBezTo>
                      <a:pt x="2959" y="2108"/>
                      <a:pt x="4157" y="2165"/>
                      <a:pt x="4957" y="2165"/>
                    </a:cubicBezTo>
                    <a:cubicBezTo>
                      <a:pt x="5740" y="2165"/>
                      <a:pt x="5794" y="1376"/>
                      <a:pt x="5460" y="1303"/>
                    </a:cubicBezTo>
                    <a:cubicBezTo>
                      <a:pt x="3967" y="984"/>
                      <a:pt x="3375" y="539"/>
                      <a:pt x="2868" y="115"/>
                    </a:cubicBezTo>
                    <a:cubicBezTo>
                      <a:pt x="2779" y="40"/>
                      <a:pt x="2664" y="1"/>
                      <a:pt x="254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5653744" y="4608571"/>
                <a:ext cx="77018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277" extrusionOk="0">
                    <a:moveTo>
                      <a:pt x="51" y="0"/>
                    </a:moveTo>
                    <a:lnTo>
                      <a:pt x="0" y="2276"/>
                    </a:lnTo>
                    <a:lnTo>
                      <a:pt x="1910" y="2276"/>
                    </a:lnTo>
                    <a:lnTo>
                      <a:pt x="1960" y="0"/>
                    </a:lnTo>
                    <a:close/>
                  </a:path>
                </a:pathLst>
              </a:custGeom>
              <a:solidFill>
                <a:srgbClr val="CE6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5322718" y="4608571"/>
                <a:ext cx="86763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77" extrusionOk="0">
                    <a:moveTo>
                      <a:pt x="302" y="0"/>
                    </a:moveTo>
                    <a:lnTo>
                      <a:pt x="0" y="2276"/>
                    </a:lnTo>
                    <a:lnTo>
                      <a:pt x="1906" y="2276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rgbClr val="CE6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401860" y="2621986"/>
                <a:ext cx="429730" cy="473741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2056" extrusionOk="0">
                    <a:moveTo>
                      <a:pt x="5294" y="1"/>
                    </a:moveTo>
                    <a:cubicBezTo>
                      <a:pt x="4661" y="1"/>
                      <a:pt x="4009" y="29"/>
                      <a:pt x="3284" y="65"/>
                    </a:cubicBezTo>
                    <a:cubicBezTo>
                      <a:pt x="1622" y="143"/>
                      <a:pt x="0" y="496"/>
                      <a:pt x="0" y="496"/>
                    </a:cubicBezTo>
                    <a:cubicBezTo>
                      <a:pt x="1551" y="6963"/>
                      <a:pt x="1558" y="8905"/>
                      <a:pt x="1450" y="12056"/>
                    </a:cubicBezTo>
                    <a:lnTo>
                      <a:pt x="9188" y="12056"/>
                    </a:lnTo>
                    <a:cubicBezTo>
                      <a:pt x="10936" y="872"/>
                      <a:pt x="10025" y="552"/>
                      <a:pt x="10025" y="552"/>
                    </a:cubicBezTo>
                    <a:cubicBezTo>
                      <a:pt x="10025" y="552"/>
                      <a:pt x="8313" y="201"/>
                      <a:pt x="6801" y="65"/>
                    </a:cubicBezTo>
                    <a:cubicBezTo>
                      <a:pt x="6292" y="19"/>
                      <a:pt x="5799" y="1"/>
                      <a:pt x="5294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5744595" y="2726905"/>
                <a:ext cx="303515" cy="331846"/>
              </a:xfrm>
              <a:custGeom>
                <a:avLst/>
                <a:gdLst/>
                <a:ahLst/>
                <a:cxnLst/>
                <a:rect l="l" t="t" r="r" b="b"/>
                <a:pathLst>
                  <a:path w="7724" h="8445" extrusionOk="0">
                    <a:moveTo>
                      <a:pt x="1927" y="1"/>
                    </a:moveTo>
                    <a:lnTo>
                      <a:pt x="0" y="284"/>
                    </a:lnTo>
                    <a:cubicBezTo>
                      <a:pt x="79" y="844"/>
                      <a:pt x="179" y="1364"/>
                      <a:pt x="290" y="1896"/>
                    </a:cubicBezTo>
                    <a:cubicBezTo>
                      <a:pt x="398" y="2426"/>
                      <a:pt x="534" y="2954"/>
                      <a:pt x="682" y="3478"/>
                    </a:cubicBezTo>
                    <a:cubicBezTo>
                      <a:pt x="980" y="4530"/>
                      <a:pt x="1331" y="5578"/>
                      <a:pt x="1895" y="6608"/>
                    </a:cubicBezTo>
                    <a:cubicBezTo>
                      <a:pt x="2038" y="6866"/>
                      <a:pt x="2200" y="7121"/>
                      <a:pt x="2391" y="7376"/>
                    </a:cubicBezTo>
                    <a:cubicBezTo>
                      <a:pt x="2484" y="7502"/>
                      <a:pt x="2595" y="7628"/>
                      <a:pt x="2706" y="7749"/>
                    </a:cubicBezTo>
                    <a:cubicBezTo>
                      <a:pt x="2839" y="7890"/>
                      <a:pt x="2997" y="8026"/>
                      <a:pt x="3180" y="8141"/>
                    </a:cubicBezTo>
                    <a:cubicBezTo>
                      <a:pt x="3481" y="8337"/>
                      <a:pt x="3873" y="8445"/>
                      <a:pt x="4235" y="8445"/>
                    </a:cubicBezTo>
                    <a:cubicBezTo>
                      <a:pt x="4317" y="8445"/>
                      <a:pt x="4398" y="8439"/>
                      <a:pt x="4475" y="8428"/>
                    </a:cubicBezTo>
                    <a:cubicBezTo>
                      <a:pt x="4903" y="8374"/>
                      <a:pt x="5240" y="8213"/>
                      <a:pt x="5524" y="8037"/>
                    </a:cubicBezTo>
                    <a:cubicBezTo>
                      <a:pt x="6087" y="7678"/>
                      <a:pt x="6475" y="7237"/>
                      <a:pt x="6830" y="6791"/>
                    </a:cubicBezTo>
                    <a:cubicBezTo>
                      <a:pt x="7006" y="6569"/>
                      <a:pt x="7167" y="6339"/>
                      <a:pt x="7311" y="6102"/>
                    </a:cubicBezTo>
                    <a:cubicBezTo>
                      <a:pt x="7462" y="5862"/>
                      <a:pt x="7595" y="5632"/>
                      <a:pt x="7724" y="5367"/>
                    </a:cubicBezTo>
                    <a:lnTo>
                      <a:pt x="6909" y="4850"/>
                    </a:lnTo>
                    <a:cubicBezTo>
                      <a:pt x="6755" y="5025"/>
                      <a:pt x="6579" y="5219"/>
                      <a:pt x="6407" y="5398"/>
                    </a:cubicBezTo>
                    <a:cubicBezTo>
                      <a:pt x="6231" y="5574"/>
                      <a:pt x="6052" y="5746"/>
                      <a:pt x="5872" y="5912"/>
                    </a:cubicBezTo>
                    <a:cubicBezTo>
                      <a:pt x="5517" y="6238"/>
                      <a:pt x="5121" y="6522"/>
                      <a:pt x="4770" y="6684"/>
                    </a:cubicBezTo>
                    <a:cubicBezTo>
                      <a:pt x="4608" y="6756"/>
                      <a:pt x="4459" y="6792"/>
                      <a:pt x="4358" y="6792"/>
                    </a:cubicBezTo>
                    <a:cubicBezTo>
                      <a:pt x="4349" y="6792"/>
                      <a:pt x="4340" y="6792"/>
                      <a:pt x="4332" y="6791"/>
                    </a:cubicBezTo>
                    <a:cubicBezTo>
                      <a:pt x="4231" y="6784"/>
                      <a:pt x="4200" y="6755"/>
                      <a:pt x="4131" y="6702"/>
                    </a:cubicBezTo>
                    <a:cubicBezTo>
                      <a:pt x="4095" y="6672"/>
                      <a:pt x="4056" y="6629"/>
                      <a:pt x="4013" y="6576"/>
                    </a:cubicBezTo>
                    <a:cubicBezTo>
                      <a:pt x="3955" y="6497"/>
                      <a:pt x="3894" y="6422"/>
                      <a:pt x="3837" y="6332"/>
                    </a:cubicBezTo>
                    <a:cubicBezTo>
                      <a:pt x="3722" y="6160"/>
                      <a:pt x="3610" y="5966"/>
                      <a:pt x="3514" y="5754"/>
                    </a:cubicBezTo>
                    <a:cubicBezTo>
                      <a:pt x="3305" y="5342"/>
                      <a:pt x="3133" y="4882"/>
                      <a:pt x="2979" y="4415"/>
                    </a:cubicBezTo>
                    <a:cubicBezTo>
                      <a:pt x="2821" y="3949"/>
                      <a:pt x="2681" y="3464"/>
                      <a:pt x="2555" y="2976"/>
                    </a:cubicBezTo>
                    <a:cubicBezTo>
                      <a:pt x="2311" y="1999"/>
                      <a:pt x="2096" y="980"/>
                      <a:pt x="1927" y="1"/>
                    </a:cubicBez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5682076" y="2638490"/>
                <a:ext cx="167161" cy="221034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5625" extrusionOk="0">
                    <a:moveTo>
                      <a:pt x="2031" y="1"/>
                    </a:moveTo>
                    <a:cubicBezTo>
                      <a:pt x="1432" y="1"/>
                      <a:pt x="1040" y="273"/>
                      <a:pt x="600" y="911"/>
                    </a:cubicBezTo>
                    <a:cubicBezTo>
                      <a:pt x="1" y="1777"/>
                      <a:pt x="1235" y="5624"/>
                      <a:pt x="1235" y="5624"/>
                    </a:cubicBezTo>
                    <a:lnTo>
                      <a:pt x="4254" y="3564"/>
                    </a:lnTo>
                    <a:cubicBezTo>
                      <a:pt x="4254" y="3564"/>
                      <a:pt x="3684" y="330"/>
                      <a:pt x="2894" y="132"/>
                    </a:cubicBezTo>
                    <a:cubicBezTo>
                      <a:pt x="2559" y="47"/>
                      <a:pt x="2278" y="1"/>
                      <a:pt x="2031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5997618" y="2884126"/>
                <a:ext cx="87038" cy="6267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595" extrusionOk="0">
                    <a:moveTo>
                      <a:pt x="423" y="1"/>
                    </a:moveTo>
                    <a:cubicBezTo>
                      <a:pt x="423" y="1"/>
                      <a:pt x="0" y="856"/>
                      <a:pt x="287" y="1595"/>
                    </a:cubicBezTo>
                    <a:lnTo>
                      <a:pt x="1181" y="1513"/>
                    </a:lnTo>
                    <a:lnTo>
                      <a:pt x="2214" y="37"/>
                    </a:lnTo>
                    <a:lnTo>
                      <a:pt x="423" y="1"/>
                    </a:ln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" name="Google Shape;124;p15"/>
              <p:cNvGrpSpPr/>
              <p:nvPr/>
            </p:nvGrpSpPr>
            <p:grpSpPr>
              <a:xfrm>
                <a:off x="5932859" y="2488224"/>
                <a:ext cx="384109" cy="413192"/>
                <a:chOff x="5932859" y="2488224"/>
                <a:chExt cx="384109" cy="413192"/>
              </a:xfrm>
            </p:grpSpPr>
            <p:sp>
              <p:nvSpPr>
                <p:cNvPr id="125" name="Google Shape;125;p15"/>
                <p:cNvSpPr/>
                <p:nvPr/>
              </p:nvSpPr>
              <p:spPr>
                <a:xfrm>
                  <a:off x="5978835" y="2512234"/>
                  <a:ext cx="274515" cy="20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5163" extrusionOk="0">
                      <a:moveTo>
                        <a:pt x="3188" y="0"/>
                      </a:moveTo>
                      <a:cubicBezTo>
                        <a:pt x="1864" y="191"/>
                        <a:pt x="683" y="1088"/>
                        <a:pt x="191" y="2434"/>
                      </a:cubicBezTo>
                      <a:cubicBezTo>
                        <a:pt x="98" y="2689"/>
                        <a:pt x="36" y="2947"/>
                        <a:pt x="0" y="3209"/>
                      </a:cubicBezTo>
                      <a:lnTo>
                        <a:pt x="5718" y="542"/>
                      </a:lnTo>
                      <a:cubicBezTo>
                        <a:pt x="6085" y="772"/>
                        <a:pt x="6404" y="1063"/>
                        <a:pt x="6663" y="1393"/>
                      </a:cubicBezTo>
                      <a:lnTo>
                        <a:pt x="5632" y="1871"/>
                      </a:lnTo>
                      <a:lnTo>
                        <a:pt x="6986" y="1871"/>
                      </a:lnTo>
                      <a:cubicBezTo>
                        <a:pt x="6562" y="1120"/>
                        <a:pt x="5880" y="510"/>
                        <a:pt x="5004" y="194"/>
                      </a:cubicBezTo>
                      <a:cubicBezTo>
                        <a:pt x="4864" y="140"/>
                        <a:pt x="4724" y="101"/>
                        <a:pt x="4584" y="65"/>
                      </a:cubicBezTo>
                      <a:cubicBezTo>
                        <a:pt x="4251" y="40"/>
                        <a:pt x="3916" y="22"/>
                        <a:pt x="3580" y="11"/>
                      </a:cubicBezTo>
                      <a:cubicBezTo>
                        <a:pt x="3450" y="7"/>
                        <a:pt x="3321" y="4"/>
                        <a:pt x="3188" y="0"/>
                      </a:cubicBezTo>
                      <a:close/>
                      <a:moveTo>
                        <a:pt x="3623" y="2810"/>
                      </a:moveTo>
                      <a:lnTo>
                        <a:pt x="40" y="4476"/>
                      </a:lnTo>
                      <a:cubicBezTo>
                        <a:pt x="91" y="4713"/>
                        <a:pt x="162" y="4942"/>
                        <a:pt x="252" y="5162"/>
                      </a:cubicBezTo>
                      <a:lnTo>
                        <a:pt x="3623" y="3593"/>
                      </a:lnTo>
                      <a:lnTo>
                        <a:pt x="3623" y="281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15"/>
                <p:cNvSpPr/>
                <p:nvPr/>
              </p:nvSpPr>
              <p:spPr>
                <a:xfrm>
                  <a:off x="6121163" y="2585716"/>
                  <a:ext cx="134743" cy="67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" h="1724" extrusionOk="0">
                      <a:moveTo>
                        <a:pt x="2010" y="1"/>
                      </a:moveTo>
                      <a:lnTo>
                        <a:pt x="1" y="940"/>
                      </a:lnTo>
                      <a:lnTo>
                        <a:pt x="1" y="1723"/>
                      </a:lnTo>
                      <a:lnTo>
                        <a:pt x="3428" y="126"/>
                      </a:lnTo>
                      <a:cubicBezTo>
                        <a:pt x="3407" y="83"/>
                        <a:pt x="3385" y="44"/>
                        <a:pt x="3364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15"/>
                <p:cNvSpPr/>
                <p:nvPr/>
              </p:nvSpPr>
              <p:spPr>
                <a:xfrm>
                  <a:off x="6121163" y="2618607"/>
                  <a:ext cx="151364" cy="187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4767" extrusionOk="0">
                      <a:moveTo>
                        <a:pt x="3712" y="0"/>
                      </a:moveTo>
                      <a:cubicBezTo>
                        <a:pt x="3731" y="72"/>
                        <a:pt x="3749" y="145"/>
                        <a:pt x="3765" y="218"/>
                      </a:cubicBezTo>
                      <a:lnTo>
                        <a:pt x="3765" y="218"/>
                      </a:lnTo>
                      <a:cubicBezTo>
                        <a:pt x="3749" y="145"/>
                        <a:pt x="3731" y="72"/>
                        <a:pt x="3712" y="0"/>
                      </a:cubicBezTo>
                      <a:close/>
                      <a:moveTo>
                        <a:pt x="3765" y="218"/>
                      </a:moveTo>
                      <a:lnTo>
                        <a:pt x="3765" y="218"/>
                      </a:lnTo>
                      <a:cubicBezTo>
                        <a:pt x="3779" y="286"/>
                        <a:pt x="3792" y="355"/>
                        <a:pt x="3804" y="425"/>
                      </a:cubicBezTo>
                      <a:lnTo>
                        <a:pt x="3804" y="425"/>
                      </a:lnTo>
                      <a:cubicBezTo>
                        <a:pt x="3792" y="355"/>
                        <a:pt x="3779" y="286"/>
                        <a:pt x="3765" y="218"/>
                      </a:cubicBezTo>
                      <a:close/>
                      <a:moveTo>
                        <a:pt x="3804" y="425"/>
                      </a:moveTo>
                      <a:cubicBezTo>
                        <a:pt x="3830" y="593"/>
                        <a:pt x="3846" y="764"/>
                        <a:pt x="3848" y="936"/>
                      </a:cubicBezTo>
                      <a:lnTo>
                        <a:pt x="1" y="2731"/>
                      </a:lnTo>
                      <a:lnTo>
                        <a:pt x="1" y="4763"/>
                      </a:lnTo>
                      <a:cubicBezTo>
                        <a:pt x="32" y="4763"/>
                        <a:pt x="69" y="4766"/>
                        <a:pt x="101" y="4766"/>
                      </a:cubicBezTo>
                      <a:cubicBezTo>
                        <a:pt x="1633" y="4766"/>
                        <a:pt x="3069" y="3819"/>
                        <a:pt x="3622" y="2297"/>
                      </a:cubicBezTo>
                      <a:cubicBezTo>
                        <a:pt x="3776" y="1874"/>
                        <a:pt x="3851" y="1439"/>
                        <a:pt x="3851" y="1012"/>
                      </a:cubicBezTo>
                      <a:cubicBezTo>
                        <a:pt x="3851" y="857"/>
                        <a:pt x="3841" y="706"/>
                        <a:pt x="3823" y="556"/>
                      </a:cubicBezTo>
                      <a:cubicBezTo>
                        <a:pt x="3817" y="512"/>
                        <a:pt x="3811" y="468"/>
                        <a:pt x="3804" y="425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15"/>
                <p:cNvSpPr/>
                <p:nvPr/>
              </p:nvSpPr>
              <p:spPr>
                <a:xfrm>
                  <a:off x="6121163" y="2585716"/>
                  <a:ext cx="79022" cy="3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1" h="941" extrusionOk="0">
                      <a:moveTo>
                        <a:pt x="1" y="1"/>
                      </a:moveTo>
                      <a:lnTo>
                        <a:pt x="1" y="940"/>
                      </a:lnTo>
                      <a:lnTo>
                        <a:pt x="2010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15"/>
                <p:cNvSpPr/>
                <p:nvPr/>
              </p:nvSpPr>
              <p:spPr>
                <a:xfrm>
                  <a:off x="6121163" y="2590667"/>
                  <a:ext cx="151207" cy="135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442" extrusionOk="0">
                      <a:moveTo>
                        <a:pt x="3428" y="0"/>
                      </a:moveTo>
                      <a:lnTo>
                        <a:pt x="1" y="1597"/>
                      </a:lnTo>
                      <a:lnTo>
                        <a:pt x="1" y="3442"/>
                      </a:lnTo>
                      <a:lnTo>
                        <a:pt x="3848" y="1647"/>
                      </a:lnTo>
                      <a:cubicBezTo>
                        <a:pt x="3844" y="1328"/>
                        <a:pt x="3794" y="1016"/>
                        <a:pt x="3712" y="711"/>
                      </a:cubicBezTo>
                      <a:cubicBezTo>
                        <a:pt x="3712" y="711"/>
                        <a:pt x="3708" y="711"/>
                        <a:pt x="3708" y="707"/>
                      </a:cubicBezTo>
                      <a:cubicBezTo>
                        <a:pt x="3640" y="463"/>
                        <a:pt x="3546" y="226"/>
                        <a:pt x="3428" y="0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15"/>
                <p:cNvSpPr/>
                <p:nvPr/>
              </p:nvSpPr>
              <p:spPr>
                <a:xfrm>
                  <a:off x="6027758" y="2725883"/>
                  <a:ext cx="93444" cy="79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" h="2033" extrusionOk="0">
                      <a:moveTo>
                        <a:pt x="2378" y="1"/>
                      </a:moveTo>
                      <a:lnTo>
                        <a:pt x="1" y="1107"/>
                      </a:lnTo>
                      <a:cubicBezTo>
                        <a:pt x="342" y="1405"/>
                        <a:pt x="741" y="1645"/>
                        <a:pt x="1189" y="1806"/>
                      </a:cubicBezTo>
                      <a:cubicBezTo>
                        <a:pt x="1581" y="1950"/>
                        <a:pt x="1979" y="2025"/>
                        <a:pt x="2378" y="2033"/>
                      </a:cubicBezTo>
                      <a:lnTo>
                        <a:pt x="2378" y="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15"/>
                <p:cNvSpPr/>
                <p:nvPr/>
              </p:nvSpPr>
              <p:spPr>
                <a:xfrm>
                  <a:off x="5976438" y="2533532"/>
                  <a:ext cx="264220" cy="154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4" h="3935" extrusionOk="0">
                      <a:moveTo>
                        <a:pt x="5779" y="0"/>
                      </a:moveTo>
                      <a:lnTo>
                        <a:pt x="61" y="2667"/>
                      </a:lnTo>
                      <a:cubicBezTo>
                        <a:pt x="1" y="3095"/>
                        <a:pt x="18" y="3525"/>
                        <a:pt x="101" y="3934"/>
                      </a:cubicBezTo>
                      <a:lnTo>
                        <a:pt x="3684" y="2268"/>
                      </a:lnTo>
                      <a:lnTo>
                        <a:pt x="3684" y="1329"/>
                      </a:lnTo>
                      <a:lnTo>
                        <a:pt x="5693" y="1329"/>
                      </a:lnTo>
                      <a:lnTo>
                        <a:pt x="6724" y="851"/>
                      </a:lnTo>
                      <a:cubicBezTo>
                        <a:pt x="6465" y="521"/>
                        <a:pt x="6146" y="230"/>
                        <a:pt x="5779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15"/>
                <p:cNvSpPr/>
                <p:nvPr/>
              </p:nvSpPr>
              <p:spPr>
                <a:xfrm>
                  <a:off x="5988698" y="2653422"/>
                  <a:ext cx="132503" cy="11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2951" extrusionOk="0">
                      <a:moveTo>
                        <a:pt x="3372" y="0"/>
                      </a:moveTo>
                      <a:lnTo>
                        <a:pt x="1" y="1569"/>
                      </a:lnTo>
                      <a:cubicBezTo>
                        <a:pt x="220" y="2093"/>
                        <a:pt x="561" y="2570"/>
                        <a:pt x="995" y="2951"/>
                      </a:cubicBezTo>
                      <a:lnTo>
                        <a:pt x="3372" y="1845"/>
                      </a:lnTo>
                      <a:lnTo>
                        <a:pt x="3372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15"/>
                <p:cNvSpPr/>
                <p:nvPr/>
              </p:nvSpPr>
              <p:spPr>
                <a:xfrm>
                  <a:off x="5932859" y="2488224"/>
                  <a:ext cx="384109" cy="340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8660" extrusionOk="0">
                      <a:moveTo>
                        <a:pt x="4886" y="914"/>
                      </a:moveTo>
                      <a:cubicBezTo>
                        <a:pt x="5275" y="914"/>
                        <a:pt x="5670" y="981"/>
                        <a:pt x="6055" y="1121"/>
                      </a:cubicBezTo>
                      <a:cubicBezTo>
                        <a:pt x="7829" y="1767"/>
                        <a:pt x="8744" y="3727"/>
                        <a:pt x="8098" y="5500"/>
                      </a:cubicBezTo>
                      <a:cubicBezTo>
                        <a:pt x="7593" y="6887"/>
                        <a:pt x="6284" y="7747"/>
                        <a:pt x="4889" y="7747"/>
                      </a:cubicBezTo>
                      <a:cubicBezTo>
                        <a:pt x="4501" y="7747"/>
                        <a:pt x="4106" y="7680"/>
                        <a:pt x="3719" y="7539"/>
                      </a:cubicBezTo>
                      <a:cubicBezTo>
                        <a:pt x="1946" y="6893"/>
                        <a:pt x="1034" y="4933"/>
                        <a:pt x="1677" y="3160"/>
                      </a:cubicBezTo>
                      <a:cubicBezTo>
                        <a:pt x="2182" y="1773"/>
                        <a:pt x="3493" y="914"/>
                        <a:pt x="4886" y="914"/>
                      </a:cubicBezTo>
                      <a:close/>
                      <a:moveTo>
                        <a:pt x="4886" y="0"/>
                      </a:moveTo>
                      <a:cubicBezTo>
                        <a:pt x="3120" y="0"/>
                        <a:pt x="1459" y="1090"/>
                        <a:pt x="819" y="2848"/>
                      </a:cubicBezTo>
                      <a:cubicBezTo>
                        <a:pt x="0" y="5094"/>
                        <a:pt x="1160" y="7578"/>
                        <a:pt x="3407" y="8396"/>
                      </a:cubicBezTo>
                      <a:cubicBezTo>
                        <a:pt x="3896" y="8575"/>
                        <a:pt x="4397" y="8659"/>
                        <a:pt x="4890" y="8659"/>
                      </a:cubicBezTo>
                      <a:cubicBezTo>
                        <a:pt x="6657" y="8659"/>
                        <a:pt x="8316" y="7570"/>
                        <a:pt x="8956" y="5812"/>
                      </a:cubicBezTo>
                      <a:cubicBezTo>
                        <a:pt x="9774" y="3565"/>
                        <a:pt x="8615" y="1082"/>
                        <a:pt x="6368" y="263"/>
                      </a:cubicBezTo>
                      <a:cubicBezTo>
                        <a:pt x="5879" y="85"/>
                        <a:pt x="5379" y="0"/>
                        <a:pt x="4886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15"/>
                <p:cNvSpPr/>
                <p:nvPr/>
              </p:nvSpPr>
              <p:spPr>
                <a:xfrm>
                  <a:off x="6008032" y="2844399"/>
                  <a:ext cx="85231" cy="57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451" extrusionOk="0">
                      <a:moveTo>
                        <a:pt x="1854" y="1"/>
                      </a:moveTo>
                      <a:cubicBezTo>
                        <a:pt x="1808" y="1"/>
                        <a:pt x="1763" y="15"/>
                        <a:pt x="1724" y="47"/>
                      </a:cubicBezTo>
                      <a:lnTo>
                        <a:pt x="1217" y="452"/>
                      </a:lnTo>
                      <a:cubicBezTo>
                        <a:pt x="1134" y="519"/>
                        <a:pt x="1033" y="553"/>
                        <a:pt x="932" y="553"/>
                      </a:cubicBezTo>
                      <a:cubicBezTo>
                        <a:pt x="848" y="553"/>
                        <a:pt x="764" y="530"/>
                        <a:pt x="690" y="485"/>
                      </a:cubicBezTo>
                      <a:lnTo>
                        <a:pt x="532" y="309"/>
                      </a:lnTo>
                      <a:cubicBezTo>
                        <a:pt x="498" y="270"/>
                        <a:pt x="453" y="251"/>
                        <a:pt x="408" y="251"/>
                      </a:cubicBezTo>
                      <a:cubicBezTo>
                        <a:pt x="361" y="251"/>
                        <a:pt x="314" y="272"/>
                        <a:pt x="281" y="313"/>
                      </a:cubicBezTo>
                      <a:lnTo>
                        <a:pt x="241" y="359"/>
                      </a:lnTo>
                      <a:cubicBezTo>
                        <a:pt x="158" y="460"/>
                        <a:pt x="108" y="578"/>
                        <a:pt x="90" y="707"/>
                      </a:cubicBezTo>
                      <a:lnTo>
                        <a:pt x="1" y="1450"/>
                      </a:lnTo>
                      <a:lnTo>
                        <a:pt x="381" y="1152"/>
                      </a:lnTo>
                      <a:lnTo>
                        <a:pt x="1949" y="1048"/>
                      </a:lnTo>
                      <a:lnTo>
                        <a:pt x="2097" y="736"/>
                      </a:lnTo>
                      <a:cubicBezTo>
                        <a:pt x="2161" y="592"/>
                        <a:pt x="2169" y="427"/>
                        <a:pt x="2111" y="280"/>
                      </a:cubicBezTo>
                      <a:lnTo>
                        <a:pt x="2053" y="137"/>
                      </a:lnTo>
                      <a:cubicBezTo>
                        <a:pt x="2019" y="51"/>
                        <a:pt x="1937" y="1"/>
                        <a:pt x="1854" y="1"/>
                      </a:cubicBezTo>
                      <a:close/>
                    </a:path>
                  </a:pathLst>
                </a:custGeom>
                <a:solidFill>
                  <a:srgbClr val="E489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" name="Google Shape;135;p15"/>
              <p:cNvSpPr/>
              <p:nvPr/>
            </p:nvSpPr>
            <p:spPr>
              <a:xfrm>
                <a:off x="5515934" y="2262864"/>
                <a:ext cx="241782" cy="287011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7304" extrusionOk="0">
                    <a:moveTo>
                      <a:pt x="3019" y="0"/>
                    </a:moveTo>
                    <a:cubicBezTo>
                      <a:pt x="1817" y="0"/>
                      <a:pt x="702" y="866"/>
                      <a:pt x="485" y="2179"/>
                    </a:cubicBezTo>
                    <a:cubicBezTo>
                      <a:pt x="172" y="4046"/>
                      <a:pt x="0" y="4828"/>
                      <a:pt x="711" y="5995"/>
                    </a:cubicBezTo>
                    <a:cubicBezTo>
                      <a:pt x="1245" y="6869"/>
                      <a:pt x="2100" y="7303"/>
                      <a:pt x="2930" y="7303"/>
                    </a:cubicBezTo>
                    <a:cubicBezTo>
                      <a:pt x="3762" y="7303"/>
                      <a:pt x="4569" y="6866"/>
                      <a:pt x="5001" y="5998"/>
                    </a:cubicBezTo>
                    <a:cubicBezTo>
                      <a:pt x="5776" y="4440"/>
                      <a:pt x="6152" y="1648"/>
                      <a:pt x="4523" y="492"/>
                    </a:cubicBezTo>
                    <a:cubicBezTo>
                      <a:pt x="4046" y="154"/>
                      <a:pt x="3525" y="0"/>
                      <a:pt x="3019" y="0"/>
                    </a:cubicBez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5262046" y="2236615"/>
                <a:ext cx="531583" cy="693989"/>
              </a:xfrm>
              <a:custGeom>
                <a:avLst/>
                <a:gdLst/>
                <a:ahLst/>
                <a:cxnLst/>
                <a:rect l="l" t="t" r="r" b="b"/>
                <a:pathLst>
                  <a:path w="13528" h="17661" extrusionOk="0">
                    <a:moveTo>
                      <a:pt x="8819" y="1"/>
                    </a:moveTo>
                    <a:cubicBezTo>
                      <a:pt x="7000" y="1"/>
                      <a:pt x="5307" y="902"/>
                      <a:pt x="5374" y="2937"/>
                    </a:cubicBezTo>
                    <a:cubicBezTo>
                      <a:pt x="5464" y="5665"/>
                      <a:pt x="5374" y="5708"/>
                      <a:pt x="4143" y="7129"/>
                    </a:cubicBezTo>
                    <a:cubicBezTo>
                      <a:pt x="2908" y="8550"/>
                      <a:pt x="1128" y="9746"/>
                      <a:pt x="3156" y="11663"/>
                    </a:cubicBezTo>
                    <a:cubicBezTo>
                      <a:pt x="5184" y="13576"/>
                      <a:pt x="0" y="16217"/>
                      <a:pt x="6088" y="17491"/>
                    </a:cubicBezTo>
                    <a:cubicBezTo>
                      <a:pt x="6643" y="17607"/>
                      <a:pt x="7183" y="17661"/>
                      <a:pt x="7700" y="17661"/>
                    </a:cubicBezTo>
                    <a:cubicBezTo>
                      <a:pt x="11143" y="17661"/>
                      <a:pt x="13527" y="15291"/>
                      <a:pt x="11936" y="13349"/>
                    </a:cubicBezTo>
                    <a:cubicBezTo>
                      <a:pt x="10226" y="11264"/>
                      <a:pt x="11917" y="10578"/>
                      <a:pt x="12093" y="8759"/>
                    </a:cubicBezTo>
                    <a:cubicBezTo>
                      <a:pt x="12269" y="6939"/>
                      <a:pt x="9623" y="6125"/>
                      <a:pt x="10586" y="4793"/>
                    </a:cubicBezTo>
                    <a:cubicBezTo>
                      <a:pt x="11548" y="3461"/>
                      <a:pt x="12315" y="870"/>
                      <a:pt x="10647" y="302"/>
                    </a:cubicBezTo>
                    <a:cubicBezTo>
                      <a:pt x="10065" y="104"/>
                      <a:pt x="9435" y="1"/>
                      <a:pt x="88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5622425" y="2234728"/>
                <a:ext cx="139969" cy="168772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295" extrusionOk="0">
                    <a:moveTo>
                      <a:pt x="1043" y="0"/>
                    </a:moveTo>
                    <a:cubicBezTo>
                      <a:pt x="721" y="0"/>
                      <a:pt x="372" y="24"/>
                      <a:pt x="0" y="63"/>
                    </a:cubicBezTo>
                    <a:lnTo>
                      <a:pt x="1167" y="4295"/>
                    </a:lnTo>
                    <a:cubicBezTo>
                      <a:pt x="1167" y="4295"/>
                      <a:pt x="3561" y="3347"/>
                      <a:pt x="3411" y="1728"/>
                    </a:cubicBezTo>
                    <a:cubicBezTo>
                      <a:pt x="3285" y="416"/>
                      <a:pt x="2408" y="0"/>
                      <a:pt x="104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5652761" y="2389278"/>
                <a:ext cx="53756" cy="71281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814" extrusionOk="0">
                    <a:moveTo>
                      <a:pt x="664" y="0"/>
                    </a:moveTo>
                    <a:cubicBezTo>
                      <a:pt x="357" y="0"/>
                      <a:pt x="94" y="250"/>
                      <a:pt x="50" y="592"/>
                    </a:cubicBezTo>
                    <a:cubicBezTo>
                      <a:pt x="0" y="979"/>
                      <a:pt x="133" y="1357"/>
                      <a:pt x="334" y="1611"/>
                    </a:cubicBezTo>
                    <a:cubicBezTo>
                      <a:pt x="446" y="1751"/>
                      <a:pt x="575" y="1813"/>
                      <a:pt x="702" y="1813"/>
                    </a:cubicBezTo>
                    <a:cubicBezTo>
                      <a:pt x="918" y="1813"/>
                      <a:pt x="1126" y="1634"/>
                      <a:pt x="1221" y="1360"/>
                    </a:cubicBezTo>
                    <a:cubicBezTo>
                      <a:pt x="1360" y="969"/>
                      <a:pt x="1368" y="301"/>
                      <a:pt x="951" y="75"/>
                    </a:cubicBezTo>
                    <a:cubicBezTo>
                      <a:pt x="855" y="24"/>
                      <a:pt x="757" y="0"/>
                      <a:pt x="664" y="0"/>
                    </a:cubicBez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5313405" y="3095694"/>
                <a:ext cx="369137" cy="1584964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40335" extrusionOk="0">
                    <a:moveTo>
                      <a:pt x="3701" y="1"/>
                    </a:moveTo>
                    <a:cubicBezTo>
                      <a:pt x="1242" y="3458"/>
                      <a:pt x="2979" y="5726"/>
                      <a:pt x="1885" y="20632"/>
                    </a:cubicBezTo>
                    <a:cubicBezTo>
                      <a:pt x="1454" y="26523"/>
                      <a:pt x="0" y="40334"/>
                      <a:pt x="0" y="40334"/>
                    </a:cubicBezTo>
                    <a:lnTo>
                      <a:pt x="2599" y="40334"/>
                    </a:lnTo>
                    <a:cubicBezTo>
                      <a:pt x="2599" y="40334"/>
                      <a:pt x="6020" y="26046"/>
                      <a:pt x="6910" y="20090"/>
                    </a:cubicBezTo>
                    <a:cubicBezTo>
                      <a:pt x="7006" y="19426"/>
                      <a:pt x="7107" y="18723"/>
                      <a:pt x="7208" y="17991"/>
                    </a:cubicBezTo>
                    <a:cubicBezTo>
                      <a:pt x="7614" y="15087"/>
                      <a:pt x="8033" y="11716"/>
                      <a:pt x="8399" y="8684"/>
                    </a:cubicBezTo>
                    <a:cubicBezTo>
                      <a:pt x="8966" y="3932"/>
                      <a:pt x="9393" y="1"/>
                      <a:pt x="939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5296587" y="4630420"/>
                <a:ext cx="14704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1322" extrusionOk="0">
                    <a:moveTo>
                      <a:pt x="3741" y="1"/>
                    </a:moveTo>
                    <a:lnTo>
                      <a:pt x="62" y="94"/>
                    </a:lnTo>
                    <a:lnTo>
                      <a:pt x="1" y="1321"/>
                    </a:lnTo>
                    <a:lnTo>
                      <a:pt x="3454" y="1321"/>
                    </a:lnTo>
                    <a:lnTo>
                      <a:pt x="374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5519157" y="3329738"/>
                <a:ext cx="124329" cy="47295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2036" extrusionOk="0">
                    <a:moveTo>
                      <a:pt x="2148" y="0"/>
                    </a:moveTo>
                    <a:cubicBezTo>
                      <a:pt x="1" y="1328"/>
                      <a:pt x="1365" y="8952"/>
                      <a:pt x="1972" y="12035"/>
                    </a:cubicBezTo>
                    <a:cubicBezTo>
                      <a:pt x="2378" y="9131"/>
                      <a:pt x="2797" y="5760"/>
                      <a:pt x="3163" y="2728"/>
                    </a:cubicBezTo>
                    <a:cubicBezTo>
                      <a:pt x="2984" y="1637"/>
                      <a:pt x="2664" y="682"/>
                      <a:pt x="21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5540180" y="3095694"/>
                <a:ext cx="271293" cy="1584964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40335" extrusionOk="0">
                    <a:moveTo>
                      <a:pt x="1" y="1"/>
                    </a:moveTo>
                    <a:cubicBezTo>
                      <a:pt x="1" y="1"/>
                      <a:pt x="1785" y="14118"/>
                      <a:pt x="2075" y="20594"/>
                    </a:cubicBezTo>
                    <a:cubicBezTo>
                      <a:pt x="2341" y="26530"/>
                      <a:pt x="2621" y="40334"/>
                      <a:pt x="2621" y="40334"/>
                    </a:cubicBezTo>
                    <a:lnTo>
                      <a:pt x="5202" y="40334"/>
                    </a:lnTo>
                    <a:cubicBezTo>
                      <a:pt x="5202" y="40334"/>
                      <a:pt x="6723" y="26178"/>
                      <a:pt x="6813" y="20130"/>
                    </a:cubicBezTo>
                    <a:cubicBezTo>
                      <a:pt x="6903" y="14319"/>
                      <a:pt x="5668" y="1"/>
                      <a:pt x="566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5624115" y="4630420"/>
                <a:ext cx="146885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1322" extrusionOk="0">
                    <a:moveTo>
                      <a:pt x="3737" y="1"/>
                    </a:moveTo>
                    <a:lnTo>
                      <a:pt x="0" y="94"/>
                    </a:lnTo>
                    <a:lnTo>
                      <a:pt x="61" y="1321"/>
                    </a:lnTo>
                    <a:lnTo>
                      <a:pt x="3449" y="1321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5439505" y="3075574"/>
                <a:ext cx="333025" cy="33872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862" extrusionOk="0">
                    <a:moveTo>
                      <a:pt x="495" y="0"/>
                    </a:moveTo>
                    <a:cubicBezTo>
                      <a:pt x="438" y="0"/>
                      <a:pt x="388" y="25"/>
                      <a:pt x="370" y="57"/>
                    </a:cubicBezTo>
                    <a:lnTo>
                      <a:pt x="25" y="750"/>
                    </a:lnTo>
                    <a:cubicBezTo>
                      <a:pt x="0" y="804"/>
                      <a:pt x="65" y="862"/>
                      <a:pt x="154" y="862"/>
                    </a:cubicBezTo>
                    <a:lnTo>
                      <a:pt x="8273" y="862"/>
                    </a:lnTo>
                    <a:cubicBezTo>
                      <a:pt x="8341" y="862"/>
                      <a:pt x="8399" y="826"/>
                      <a:pt x="8402" y="783"/>
                    </a:cubicBezTo>
                    <a:lnTo>
                      <a:pt x="8470" y="90"/>
                    </a:lnTo>
                    <a:cubicBezTo>
                      <a:pt x="8475" y="39"/>
                      <a:pt x="8414" y="0"/>
                      <a:pt x="8338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5484459" y="3073177"/>
                <a:ext cx="18115" cy="3921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998" extrusionOk="0">
                    <a:moveTo>
                      <a:pt x="177" y="0"/>
                    </a:moveTo>
                    <a:cubicBezTo>
                      <a:pt x="138" y="0"/>
                      <a:pt x="102" y="22"/>
                      <a:pt x="98" y="47"/>
                    </a:cubicBezTo>
                    <a:lnTo>
                      <a:pt x="4" y="948"/>
                    </a:lnTo>
                    <a:cubicBezTo>
                      <a:pt x="1" y="976"/>
                      <a:pt x="34" y="998"/>
                      <a:pt x="77" y="998"/>
                    </a:cubicBezTo>
                    <a:lnTo>
                      <a:pt x="284" y="998"/>
                    </a:lnTo>
                    <a:cubicBezTo>
                      <a:pt x="327" y="998"/>
                      <a:pt x="364" y="976"/>
                      <a:pt x="367" y="948"/>
                    </a:cubicBezTo>
                    <a:lnTo>
                      <a:pt x="461" y="47"/>
                    </a:lnTo>
                    <a:cubicBezTo>
                      <a:pt x="461" y="22"/>
                      <a:pt x="432" y="0"/>
                      <a:pt x="389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5684512" y="3073177"/>
                <a:ext cx="18076" cy="39216"/>
              </a:xfrm>
              <a:custGeom>
                <a:avLst/>
                <a:gdLst/>
                <a:ahLst/>
                <a:cxnLst/>
                <a:rect l="l" t="t" r="r" b="b"/>
                <a:pathLst>
                  <a:path w="460" h="998" extrusionOk="0">
                    <a:moveTo>
                      <a:pt x="176" y="0"/>
                    </a:moveTo>
                    <a:cubicBezTo>
                      <a:pt x="136" y="0"/>
                      <a:pt x="97" y="22"/>
                      <a:pt x="97" y="47"/>
                    </a:cubicBezTo>
                    <a:lnTo>
                      <a:pt x="4" y="948"/>
                    </a:lnTo>
                    <a:cubicBezTo>
                      <a:pt x="0" y="976"/>
                      <a:pt x="32" y="998"/>
                      <a:pt x="75" y="998"/>
                    </a:cubicBezTo>
                    <a:lnTo>
                      <a:pt x="283" y="998"/>
                    </a:lnTo>
                    <a:cubicBezTo>
                      <a:pt x="327" y="998"/>
                      <a:pt x="362" y="976"/>
                      <a:pt x="366" y="948"/>
                    </a:cubicBezTo>
                    <a:lnTo>
                      <a:pt x="459" y="47"/>
                    </a:lnTo>
                    <a:cubicBezTo>
                      <a:pt x="459" y="22"/>
                      <a:pt x="426" y="0"/>
                      <a:pt x="38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292080" y="3660900"/>
            <a:ext cx="3600400" cy="780914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BUVITHA. B (22PCP815)</a:t>
            </a:r>
          </a:p>
          <a:p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002060"/>
                </a:solidFill>
              </a:rPr>
              <a:t>RESEARCH GUIDE- Dr. A. John </a:t>
            </a:r>
            <a:r>
              <a:rPr lang="en-US" sz="1600" b="1" dirty="0" err="1" smtClean="0">
                <a:solidFill>
                  <a:srgbClr val="002060"/>
                </a:solidFill>
              </a:rPr>
              <a:t>Balaiah</a:t>
            </a:r>
            <a:r>
              <a:rPr lang="en-US" sz="1600" b="1" dirty="0" smtClean="0">
                <a:solidFill>
                  <a:srgbClr val="002060"/>
                </a:solidFill>
              </a:rPr>
              <a:t>.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8"/>
          <p:cNvGrpSpPr/>
          <p:nvPr/>
        </p:nvGrpSpPr>
        <p:grpSpPr>
          <a:xfrm>
            <a:off x="3513575" y="353425"/>
            <a:ext cx="5672500" cy="585081"/>
            <a:chOff x="3513575" y="353425"/>
            <a:chExt cx="5672500" cy="585081"/>
          </a:xfrm>
        </p:grpSpPr>
        <p:sp>
          <p:nvSpPr>
            <p:cNvPr id="196" name="Google Shape;196;p18"/>
            <p:cNvSpPr/>
            <p:nvPr/>
          </p:nvSpPr>
          <p:spPr>
            <a:xfrm>
              <a:off x="3513575" y="353425"/>
              <a:ext cx="5672400" cy="529500"/>
            </a:xfrm>
            <a:prstGeom prst="roundRect">
              <a:avLst>
                <a:gd name="adj" fmla="val 1985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3569775" y="409006"/>
              <a:ext cx="5616300" cy="5295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8"/>
          <p:cNvSpPr txBox="1">
            <a:spLocks noGrp="1"/>
          </p:cNvSpPr>
          <p:nvPr>
            <p:ph type="title"/>
          </p:nvPr>
        </p:nvSpPr>
        <p:spPr>
          <a:xfrm>
            <a:off x="3845320" y="406749"/>
            <a:ext cx="4578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C</a:t>
            </a:r>
            <a:r>
              <a:rPr lang="en" sz="2400" dirty="0" smtClean="0"/>
              <a:t>hapter      iv- </a:t>
            </a:r>
            <a:r>
              <a:rPr lang="en" sz="2400" dirty="0" smtClean="0"/>
              <a:t>result</a:t>
            </a:r>
            <a:endParaRPr sz="2400" dirty="0"/>
          </a:p>
        </p:txBody>
      </p:sp>
      <p:pic>
        <p:nvPicPr>
          <p:cNvPr id="9" name="Picture 8" descr="https://lh7-us.googleusercontent.com/B-8FsjJBg2o_29UwWgmFOFbAHEroGbkw43gOKLSllXtAvcWTDOujQgagxUjXCwmeHFDy2uj7PqtLlgyglOGWm4h-_NK_yLHr2TLyf2aHM7i1Dc30liDarRIrFzl2Uk6q453hHOGNg8gLNIIqRv9sLe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0" y="1059582"/>
            <a:ext cx="2676525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51920" y="177966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research shows that 123 (82%) of the people do not perceive them as autonomic people. Only 27(18%) of the sample </a:t>
            </a:r>
            <a:r>
              <a:rPr lang="en-US" dirty="0" smtClean="0"/>
              <a:t>considered  </a:t>
            </a:r>
            <a:r>
              <a:rPr lang="en-US" dirty="0"/>
              <a:t>themselves as autonomic</a:t>
            </a:r>
            <a:r>
              <a:rPr lang="en-US" dirty="0" smtClean="0"/>
              <a:t>.</a:t>
            </a:r>
          </a:p>
          <a:p>
            <a:r>
              <a:rPr lang="en-US" dirty="0"/>
              <a:t>Autonomy and satisfaction with life are positively correlated. Interestingly, Autonomy and work-to-family conflict are positively correlated. </a:t>
            </a:r>
          </a:p>
        </p:txBody>
      </p:sp>
    </p:spTree>
    <p:extLst>
      <p:ext uri="{BB962C8B-B14F-4D97-AF65-F5344CB8AC3E}">
        <p14:creationId xmlns:p14="http://schemas.microsoft.com/office/powerpoint/2010/main" val="2338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8"/>
          <p:cNvGrpSpPr/>
          <p:nvPr/>
        </p:nvGrpSpPr>
        <p:grpSpPr>
          <a:xfrm>
            <a:off x="3513575" y="353425"/>
            <a:ext cx="5672500" cy="585081"/>
            <a:chOff x="3513575" y="353425"/>
            <a:chExt cx="5672500" cy="585081"/>
          </a:xfrm>
        </p:grpSpPr>
        <p:sp>
          <p:nvSpPr>
            <p:cNvPr id="196" name="Google Shape;196;p18"/>
            <p:cNvSpPr/>
            <p:nvPr/>
          </p:nvSpPr>
          <p:spPr>
            <a:xfrm>
              <a:off x="3513575" y="353425"/>
              <a:ext cx="5672400" cy="529500"/>
            </a:xfrm>
            <a:prstGeom prst="roundRect">
              <a:avLst>
                <a:gd name="adj" fmla="val 1985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3569775" y="409006"/>
              <a:ext cx="5616300" cy="5295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8"/>
          <p:cNvSpPr txBox="1">
            <a:spLocks noGrp="1"/>
          </p:cNvSpPr>
          <p:nvPr>
            <p:ph type="title"/>
          </p:nvPr>
        </p:nvSpPr>
        <p:spPr>
          <a:xfrm>
            <a:off x="3851920" y="428658"/>
            <a:ext cx="4578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C</a:t>
            </a:r>
            <a:r>
              <a:rPr lang="en" sz="2400" dirty="0" smtClean="0"/>
              <a:t>hapter      iv- FINDINGS</a:t>
            </a:r>
            <a:endParaRPr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4056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Bahnschrift SemiBold" pitchFamily="34" charset="0"/>
              </a:rPr>
              <a:t>OTHER KEY FINDINGS </a:t>
            </a:r>
            <a:endParaRPr lang="en-IN" dirty="0">
              <a:latin typeface="Bahnschrift Semi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635646"/>
            <a:ext cx="5022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The age and satisfaction with life are </a:t>
            </a:r>
            <a:r>
              <a:rPr lang="en-US" sz="1600" dirty="0" smtClean="0"/>
              <a:t>related.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 smtClean="0"/>
              <a:t>Educational </a:t>
            </a:r>
            <a:r>
              <a:rPr lang="en-US" sz="1600" dirty="0"/>
              <a:t>qualification and work-to-family conflict are related.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 smtClean="0"/>
              <a:t>Position </a:t>
            </a:r>
            <a:r>
              <a:rPr lang="en-US" sz="1600" dirty="0"/>
              <a:t>and satisfaction with life are related.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 smtClean="0"/>
              <a:t>Position </a:t>
            </a:r>
            <a:r>
              <a:rPr lang="en-US" sz="1600" dirty="0"/>
              <a:t>and work-family conflict are </a:t>
            </a:r>
            <a:r>
              <a:rPr lang="en-US" sz="1600" dirty="0" smtClean="0"/>
              <a:t>related.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 smtClean="0"/>
              <a:t>Experience </a:t>
            </a:r>
            <a:r>
              <a:rPr lang="en-US" sz="1600" dirty="0"/>
              <a:t>in the company and work-family conflict are related.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 smtClean="0"/>
              <a:t>Income </a:t>
            </a:r>
            <a:r>
              <a:rPr lang="en-US" sz="1600" dirty="0"/>
              <a:t>level and satisfaction with life are </a:t>
            </a:r>
            <a:r>
              <a:rPr lang="en-US" sz="1600" dirty="0" smtClean="0"/>
              <a:t>related.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 smtClean="0"/>
              <a:t>Income </a:t>
            </a:r>
            <a:r>
              <a:rPr lang="en-US" sz="1600" dirty="0"/>
              <a:t>level and autonomy are related.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56" y="1294453"/>
            <a:ext cx="3014464" cy="30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2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5"/>
          <p:cNvSpPr/>
          <p:nvPr/>
        </p:nvSpPr>
        <p:spPr>
          <a:xfrm rot="10800000">
            <a:off x="323526" y="4011328"/>
            <a:ext cx="8424935" cy="57664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 rot="10800000">
            <a:off x="251520" y="2685974"/>
            <a:ext cx="8496942" cy="533847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ound Diagonal Corner Rectangle 2"/>
          <p:cNvSpPr/>
          <p:nvPr/>
        </p:nvSpPr>
        <p:spPr>
          <a:xfrm rot="10800000">
            <a:off x="251520" y="1467642"/>
            <a:ext cx="8496942" cy="528043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1418" name="Google Shape;1418;p43"/>
          <p:cNvGrpSpPr/>
          <p:nvPr/>
        </p:nvGrpSpPr>
        <p:grpSpPr>
          <a:xfrm>
            <a:off x="3513575" y="353425"/>
            <a:ext cx="5672500" cy="585081"/>
            <a:chOff x="3513575" y="353425"/>
            <a:chExt cx="5672500" cy="585081"/>
          </a:xfrm>
        </p:grpSpPr>
        <p:sp>
          <p:nvSpPr>
            <p:cNvPr id="1419" name="Google Shape;1419;p43"/>
            <p:cNvSpPr/>
            <p:nvPr/>
          </p:nvSpPr>
          <p:spPr>
            <a:xfrm>
              <a:off x="3513575" y="353425"/>
              <a:ext cx="5672400" cy="529500"/>
            </a:xfrm>
            <a:prstGeom prst="roundRect">
              <a:avLst>
                <a:gd name="adj" fmla="val 1985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3569775" y="409006"/>
              <a:ext cx="5616300" cy="5295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1" name="Google Shape;1421;p43"/>
          <p:cNvSpPr txBox="1">
            <a:spLocks noGrp="1"/>
          </p:cNvSpPr>
          <p:nvPr>
            <p:ph type="title"/>
          </p:nvPr>
        </p:nvSpPr>
        <p:spPr>
          <a:xfrm>
            <a:off x="3513575" y="409006"/>
            <a:ext cx="5479203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 smtClean="0">
                <a:latin typeface="Bahnschrift SemiBold Condensed" pitchFamily="34" charset="0"/>
              </a:rPr>
              <a:t>CHAPTER </a:t>
            </a:r>
            <a:r>
              <a:rPr lang="en" sz="2400" dirty="0">
                <a:latin typeface="Bahnschrift SemiBold Condensed" pitchFamily="34" charset="0"/>
              </a:rPr>
              <a:t>V</a:t>
            </a:r>
            <a:r>
              <a:rPr lang="en" sz="2400" dirty="0" smtClean="0">
                <a:latin typeface="Bahnschrift SemiBold Condensed" pitchFamily="34" charset="0"/>
              </a:rPr>
              <a:t>- FINDINGS   -  </a:t>
            </a:r>
            <a:r>
              <a:rPr lang="en-IN" sz="2400" dirty="0">
                <a:latin typeface="Bahnschrift SemiBold Condensed" pitchFamily="34" charset="0"/>
              </a:rPr>
              <a:t>REBT INTERVENTIONS </a:t>
            </a:r>
            <a:r>
              <a:rPr lang="en-IN" dirty="0">
                <a:latin typeface="Bahnschrift SemiBold" pitchFamily="34" charset="0"/>
              </a:rPr>
              <a:t/>
            </a:r>
            <a:br>
              <a:rPr lang="en-IN" dirty="0">
                <a:latin typeface="Bahnschrift SemiBold" pitchFamily="34" charset="0"/>
              </a:rPr>
            </a:br>
            <a:r>
              <a:rPr lang="en" dirty="0" smtClean="0"/>
              <a:t> 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798414" y="157777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~REBT self-help form		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~Reverse 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role-playing		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~Reframing</a:t>
            </a:r>
            <a:endParaRPr lang="en-IN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818" y="946702"/>
            <a:ext cx="5700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Bahnschrift SemiBold" pitchFamily="34" charset="0"/>
              </a:rPr>
              <a:t>To increase autonomy levels- </a:t>
            </a:r>
            <a:r>
              <a:rPr lang="en-IN" dirty="0" smtClean="0">
                <a:latin typeface="Bahnschrift SemiBold" pitchFamily="34" charset="0"/>
              </a:rPr>
              <a:t>COGNITIVE TECHNIQUES </a:t>
            </a:r>
            <a:endParaRPr lang="en-IN" dirty="0">
              <a:latin typeface="Bahnschrift S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312" y="2193402"/>
            <a:ext cx="746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Bahnschrift SemiBold" pitchFamily="34" charset="0"/>
              </a:rPr>
              <a:t>To handle family to work conflict- </a:t>
            </a:r>
            <a:r>
              <a:rPr lang="en-IN" dirty="0" smtClean="0">
                <a:latin typeface="Bahnschrift SemiBold" pitchFamily="34" charset="0"/>
              </a:rPr>
              <a:t>EMOTIVE AND BEHAVIOURAL TECHNIQUES </a:t>
            </a:r>
            <a:endParaRPr lang="en-IN" dirty="0">
              <a:latin typeface="Bahnschrift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164" y="2799009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~Guided 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imagery		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~Paradoxical 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behaviour	</a:t>
            </a:r>
            <a:endParaRPr lang="en-IN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8311" y="3453923"/>
            <a:ext cx="7868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Bahnschrift SemiBold" pitchFamily="34" charset="0"/>
              </a:rPr>
              <a:t>To increase satisfaction with life- </a:t>
            </a:r>
            <a:r>
              <a:rPr lang="en-IN" dirty="0" smtClean="0">
                <a:latin typeface="Bahnschrift SemiBold" pitchFamily="34" charset="0"/>
              </a:rPr>
              <a:t>EMOTIVE, COGNITIVE AND BEHAVIOURAL TECHNIQUES </a:t>
            </a:r>
            <a:endParaRPr lang="en-IN" dirty="0">
              <a:latin typeface="Bahnschrift SemiBol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6164" y="4038041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~Non 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dogmatic preferences	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~Paradoxical 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behaviour	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~High 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frustration tolerance 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~Disputing 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			~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no </a:t>
            </a:r>
            <a:r>
              <a:rPr lang="en-IN" dirty="0" smtClean="0">
                <a:solidFill>
                  <a:schemeClr val="accent6">
                    <a:lumMod val="10000"/>
                  </a:schemeClr>
                </a:solidFill>
              </a:rPr>
              <a:t>globally rating self/other 	</a:t>
            </a:r>
            <a:endParaRPr lang="en-IN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8"/>
          <p:cNvGrpSpPr/>
          <p:nvPr/>
        </p:nvGrpSpPr>
        <p:grpSpPr>
          <a:xfrm>
            <a:off x="3513575" y="353425"/>
            <a:ext cx="5672500" cy="585081"/>
            <a:chOff x="3513575" y="353425"/>
            <a:chExt cx="5672500" cy="585081"/>
          </a:xfrm>
        </p:grpSpPr>
        <p:sp>
          <p:nvSpPr>
            <p:cNvPr id="196" name="Google Shape;196;p18"/>
            <p:cNvSpPr/>
            <p:nvPr/>
          </p:nvSpPr>
          <p:spPr>
            <a:xfrm>
              <a:off x="3513575" y="353425"/>
              <a:ext cx="5672400" cy="529500"/>
            </a:xfrm>
            <a:prstGeom prst="roundRect">
              <a:avLst>
                <a:gd name="adj" fmla="val 1985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3569775" y="409006"/>
              <a:ext cx="5616300" cy="5295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8"/>
          <p:cNvSpPr txBox="1">
            <a:spLocks noGrp="1"/>
          </p:cNvSpPr>
          <p:nvPr>
            <p:ph type="title"/>
          </p:nvPr>
        </p:nvSpPr>
        <p:spPr>
          <a:xfrm>
            <a:off x="3845325" y="468075"/>
            <a:ext cx="4578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</a:t>
            </a:r>
            <a:r>
              <a:rPr lang="en" dirty="0" smtClean="0"/>
              <a:t>hapter      v- conclusion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275606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Bahnschrift SemiBold" pitchFamily="34" charset="0"/>
              </a:rPr>
              <a:t>CONCLUSION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Bahnschrift SemiBold" pitchFamily="34" charset="0"/>
              </a:rPr>
              <a:t>There is a significant relationship between working women’s work and life.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Bahnschrift SemiBold" pitchFamily="34" charset="0"/>
              </a:rPr>
              <a:t>The variables satisfaction with life, work and family conflict, and autonomy are related.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Bahnschrift SemiBold" pitchFamily="34" charset="0"/>
              </a:rPr>
              <a:t>REBT can be used in improving the life of working women.  </a:t>
            </a:r>
          </a:p>
          <a:p>
            <a:endParaRPr lang="en-IN" dirty="0">
              <a:latin typeface="Bahnschrift SemiBold" pitchFamily="34" charset="0"/>
            </a:endParaRPr>
          </a:p>
          <a:p>
            <a:r>
              <a:rPr lang="en-IN" dirty="0" smtClean="0">
                <a:latin typeface="Bahnschrift SemiBold" pitchFamily="34" charset="0"/>
              </a:rPr>
              <a:t>LEARNING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Bahnschrift SemiBold" pitchFamily="34" charset="0"/>
              </a:rPr>
              <a:t>Work enhances the lives of women. The society and nation develops.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Bahnschrift SemiBold" pitchFamily="34" charset="0"/>
              </a:rPr>
              <a:t>The use of REBT can be tailored according to the needs of the client and enhance their functioning. </a:t>
            </a:r>
          </a:p>
          <a:p>
            <a:endParaRPr lang="en-IN" dirty="0">
              <a:latin typeface="Bahnschrift SemiBold" pitchFamily="34" charset="0"/>
            </a:endParaRPr>
          </a:p>
          <a:p>
            <a:endParaRPr lang="en-IN" dirty="0">
              <a:latin typeface="Bahnschrift Semi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16671" b="4795"/>
          <a:stretch/>
        </p:blipFill>
        <p:spPr>
          <a:xfrm>
            <a:off x="5868143" y="3223613"/>
            <a:ext cx="3317931" cy="1919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5" t="37745"/>
          <a:stretch/>
        </p:blipFill>
        <p:spPr>
          <a:xfrm>
            <a:off x="0" y="-1"/>
            <a:ext cx="1331640" cy="19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8"/>
          <p:cNvGrpSpPr/>
          <p:nvPr/>
        </p:nvGrpSpPr>
        <p:grpSpPr>
          <a:xfrm>
            <a:off x="3513575" y="353425"/>
            <a:ext cx="5672500" cy="585081"/>
            <a:chOff x="3513575" y="353425"/>
            <a:chExt cx="5672500" cy="585081"/>
          </a:xfrm>
        </p:grpSpPr>
        <p:sp>
          <p:nvSpPr>
            <p:cNvPr id="196" name="Google Shape;196;p18"/>
            <p:cNvSpPr/>
            <p:nvPr/>
          </p:nvSpPr>
          <p:spPr>
            <a:xfrm>
              <a:off x="3513575" y="353425"/>
              <a:ext cx="5672400" cy="529500"/>
            </a:xfrm>
            <a:prstGeom prst="roundRect">
              <a:avLst>
                <a:gd name="adj" fmla="val 1985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3569775" y="409006"/>
              <a:ext cx="5616300" cy="5295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8"/>
          <p:cNvSpPr txBox="1">
            <a:spLocks noGrp="1"/>
          </p:cNvSpPr>
          <p:nvPr>
            <p:ph type="title"/>
          </p:nvPr>
        </p:nvSpPr>
        <p:spPr>
          <a:xfrm>
            <a:off x="4060475" y="419831"/>
            <a:ext cx="4578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RESEARCH PLAN</a:t>
            </a:r>
            <a:endParaRPr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170765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Bahnschrift SemiBold" pitchFamily="34" charset="0"/>
              </a:rPr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Bahnschrift SemiBold" pitchFamily="34" charset="0"/>
              </a:rPr>
              <a:t>REVIEW OF LITERATURE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Bahnschrift SemiBold" pitchFamily="34" charset="0"/>
              </a:rPr>
              <a:t>DATA COLLECTION AND METHODOLOGY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Bahnschrift SemiBold" pitchFamily="34" charset="0"/>
              </a:rPr>
              <a:t>ANALYSIS OF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Bahnschrift SemiBold" pitchFamily="34" charset="0"/>
              </a:rPr>
              <a:t>CONCLUSION</a:t>
            </a:r>
            <a:endParaRPr lang="en-IN" sz="2400" dirty="0">
              <a:latin typeface="Bahnschrift SemiBol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96" y="2360814"/>
            <a:ext cx="2294079" cy="2294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12" y="3761704"/>
            <a:ext cx="1285967" cy="12859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0528" y="-178809"/>
            <a:ext cx="2234629" cy="223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2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35"/>
          <p:cNvGrpSpPr/>
          <p:nvPr/>
        </p:nvGrpSpPr>
        <p:grpSpPr>
          <a:xfrm>
            <a:off x="3513575" y="353425"/>
            <a:ext cx="5672500" cy="585081"/>
            <a:chOff x="3513575" y="353425"/>
            <a:chExt cx="5672500" cy="585081"/>
          </a:xfrm>
        </p:grpSpPr>
        <p:sp>
          <p:nvSpPr>
            <p:cNvPr id="1073" name="Google Shape;1073;p35"/>
            <p:cNvSpPr/>
            <p:nvPr/>
          </p:nvSpPr>
          <p:spPr>
            <a:xfrm>
              <a:off x="3513575" y="353425"/>
              <a:ext cx="5672400" cy="529500"/>
            </a:xfrm>
            <a:prstGeom prst="roundRect">
              <a:avLst>
                <a:gd name="adj" fmla="val 1985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3569775" y="409006"/>
              <a:ext cx="5616300" cy="5295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35"/>
          <p:cNvSpPr txBox="1">
            <a:spLocks noGrp="1"/>
          </p:cNvSpPr>
          <p:nvPr>
            <p:ph type="title"/>
          </p:nvPr>
        </p:nvSpPr>
        <p:spPr>
          <a:xfrm>
            <a:off x="3841774" y="410725"/>
            <a:ext cx="4578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WHY THIS TOPIC?</a:t>
            </a:r>
            <a:endParaRPr dirty="0"/>
          </a:p>
        </p:txBody>
      </p:sp>
      <p:grpSp>
        <p:nvGrpSpPr>
          <p:cNvPr id="11" name="Group 10"/>
          <p:cNvGrpSpPr/>
          <p:nvPr/>
        </p:nvGrpSpPr>
        <p:grpSpPr>
          <a:xfrm>
            <a:off x="1048577" y="1841838"/>
            <a:ext cx="7083047" cy="768849"/>
            <a:chOff x="998828" y="1072989"/>
            <a:chExt cx="7083047" cy="768849"/>
          </a:xfrm>
        </p:grpSpPr>
        <p:grpSp>
          <p:nvGrpSpPr>
            <p:cNvPr id="2" name="Group 1"/>
            <p:cNvGrpSpPr/>
            <p:nvPr/>
          </p:nvGrpSpPr>
          <p:grpSpPr>
            <a:xfrm>
              <a:off x="998828" y="1092067"/>
              <a:ext cx="796150" cy="749541"/>
              <a:chOff x="939363" y="1412644"/>
              <a:chExt cx="796150" cy="749541"/>
            </a:xfrm>
          </p:grpSpPr>
          <p:grpSp>
            <p:nvGrpSpPr>
              <p:cNvPr id="1108" name="Google Shape;1108;p35"/>
              <p:cNvGrpSpPr/>
              <p:nvPr/>
            </p:nvGrpSpPr>
            <p:grpSpPr>
              <a:xfrm>
                <a:off x="939363" y="1412644"/>
                <a:ext cx="796150" cy="749541"/>
                <a:chOff x="2248150" y="1818115"/>
                <a:chExt cx="796150" cy="749541"/>
              </a:xfrm>
            </p:grpSpPr>
            <p:sp>
              <p:nvSpPr>
                <p:cNvPr id="1109" name="Google Shape;1109;p35"/>
                <p:cNvSpPr/>
                <p:nvPr/>
              </p:nvSpPr>
              <p:spPr>
                <a:xfrm>
                  <a:off x="2248150" y="1866856"/>
                  <a:ext cx="746400" cy="700800"/>
                </a:xfrm>
                <a:prstGeom prst="roundRect">
                  <a:avLst>
                    <a:gd name="adj" fmla="val 4313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5"/>
                <p:cNvSpPr/>
                <p:nvPr/>
              </p:nvSpPr>
              <p:spPr>
                <a:xfrm>
                  <a:off x="2297899" y="1818115"/>
                  <a:ext cx="746400" cy="700800"/>
                </a:xfrm>
                <a:prstGeom prst="roundRect">
                  <a:avLst>
                    <a:gd name="adj" fmla="val 4313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1" name="Google Shape;1111;p35"/>
              <p:cNvGrpSpPr/>
              <p:nvPr/>
            </p:nvGrpSpPr>
            <p:grpSpPr>
              <a:xfrm>
                <a:off x="1200853" y="1603120"/>
                <a:ext cx="273150" cy="368600"/>
                <a:chOff x="5699475" y="2071525"/>
                <a:chExt cx="273150" cy="368600"/>
              </a:xfrm>
            </p:grpSpPr>
            <p:sp>
              <p:nvSpPr>
                <p:cNvPr id="1112" name="Google Shape;1112;p35"/>
                <p:cNvSpPr/>
                <p:nvPr/>
              </p:nvSpPr>
              <p:spPr>
                <a:xfrm>
                  <a:off x="5767575" y="2071525"/>
                  <a:ext cx="205050" cy="24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2" h="9932" extrusionOk="0">
                      <a:moveTo>
                        <a:pt x="2748" y="0"/>
                      </a:moveTo>
                      <a:cubicBezTo>
                        <a:pt x="1876" y="0"/>
                        <a:pt x="997" y="231"/>
                        <a:pt x="206" y="705"/>
                      </a:cubicBezTo>
                      <a:cubicBezTo>
                        <a:pt x="0" y="832"/>
                        <a:pt x="127" y="1118"/>
                        <a:pt x="318" y="1118"/>
                      </a:cubicBezTo>
                      <a:cubicBezTo>
                        <a:pt x="354" y="1118"/>
                        <a:pt x="394" y="1108"/>
                        <a:pt x="433" y="1083"/>
                      </a:cubicBezTo>
                      <a:cubicBezTo>
                        <a:pt x="1174" y="638"/>
                        <a:pt x="1966" y="435"/>
                        <a:pt x="2739" y="435"/>
                      </a:cubicBezTo>
                      <a:cubicBezTo>
                        <a:pt x="5079" y="435"/>
                        <a:pt x="7238" y="2298"/>
                        <a:pt x="7238" y="4920"/>
                      </a:cubicBezTo>
                      <a:cubicBezTo>
                        <a:pt x="7247" y="6158"/>
                        <a:pt x="6727" y="7349"/>
                        <a:pt x="5820" y="8190"/>
                      </a:cubicBezTo>
                      <a:cubicBezTo>
                        <a:pt x="5518" y="8474"/>
                        <a:pt x="5338" y="8870"/>
                        <a:pt x="5338" y="9296"/>
                      </a:cubicBezTo>
                      <a:lnTo>
                        <a:pt x="5338" y="9712"/>
                      </a:lnTo>
                      <a:cubicBezTo>
                        <a:pt x="5338" y="9858"/>
                        <a:pt x="5449" y="9931"/>
                        <a:pt x="5560" y="9931"/>
                      </a:cubicBezTo>
                      <a:cubicBezTo>
                        <a:pt x="5671" y="9931"/>
                        <a:pt x="5782" y="9858"/>
                        <a:pt x="5782" y="9712"/>
                      </a:cubicBezTo>
                      <a:lnTo>
                        <a:pt x="5782" y="9296"/>
                      </a:lnTo>
                      <a:cubicBezTo>
                        <a:pt x="5782" y="8993"/>
                        <a:pt x="5905" y="8710"/>
                        <a:pt x="6123" y="8511"/>
                      </a:cubicBezTo>
                      <a:cubicBezTo>
                        <a:pt x="8145" y="6621"/>
                        <a:pt x="8202" y="3436"/>
                        <a:pt x="6255" y="1471"/>
                      </a:cubicBezTo>
                      <a:cubicBezTo>
                        <a:pt x="5303" y="502"/>
                        <a:pt x="4033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35"/>
                <p:cNvSpPr/>
                <p:nvPr/>
              </p:nvSpPr>
              <p:spPr>
                <a:xfrm>
                  <a:off x="5699475" y="2100850"/>
                  <a:ext cx="72575" cy="2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" h="8759" extrusionOk="0">
                      <a:moveTo>
                        <a:pt x="2368" y="0"/>
                      </a:moveTo>
                      <a:cubicBezTo>
                        <a:pt x="2320" y="0"/>
                        <a:pt x="2269" y="18"/>
                        <a:pt x="2222" y="61"/>
                      </a:cubicBezTo>
                      <a:cubicBezTo>
                        <a:pt x="48" y="1989"/>
                        <a:pt x="1" y="5363"/>
                        <a:pt x="2127" y="7348"/>
                      </a:cubicBezTo>
                      <a:cubicBezTo>
                        <a:pt x="2335" y="7546"/>
                        <a:pt x="2458" y="7830"/>
                        <a:pt x="2458" y="8132"/>
                      </a:cubicBezTo>
                      <a:lnTo>
                        <a:pt x="2458" y="8539"/>
                      </a:lnTo>
                      <a:cubicBezTo>
                        <a:pt x="2458" y="8685"/>
                        <a:pt x="2569" y="8758"/>
                        <a:pt x="2680" y="8758"/>
                      </a:cubicBezTo>
                      <a:cubicBezTo>
                        <a:pt x="2791" y="8758"/>
                        <a:pt x="2902" y="8685"/>
                        <a:pt x="2902" y="8539"/>
                      </a:cubicBezTo>
                      <a:lnTo>
                        <a:pt x="2902" y="8132"/>
                      </a:lnTo>
                      <a:cubicBezTo>
                        <a:pt x="2902" y="7707"/>
                        <a:pt x="2722" y="7310"/>
                        <a:pt x="2420" y="7026"/>
                      </a:cubicBezTo>
                      <a:cubicBezTo>
                        <a:pt x="492" y="5221"/>
                        <a:pt x="530" y="2140"/>
                        <a:pt x="2505" y="383"/>
                      </a:cubicBezTo>
                      <a:cubicBezTo>
                        <a:pt x="2683" y="235"/>
                        <a:pt x="2542" y="0"/>
                        <a:pt x="23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35"/>
                <p:cNvSpPr/>
                <p:nvPr/>
              </p:nvSpPr>
              <p:spPr>
                <a:xfrm>
                  <a:off x="5760900" y="2327050"/>
                  <a:ext cx="151250" cy="11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4523" extrusionOk="0">
                      <a:moveTo>
                        <a:pt x="5596" y="436"/>
                      </a:moveTo>
                      <a:lnTo>
                        <a:pt x="5605" y="1787"/>
                      </a:lnTo>
                      <a:cubicBezTo>
                        <a:pt x="5605" y="2562"/>
                        <a:pt x="4972" y="3205"/>
                        <a:pt x="4187" y="3205"/>
                      </a:cubicBezTo>
                      <a:lnTo>
                        <a:pt x="1844" y="3205"/>
                      </a:lnTo>
                      <a:cubicBezTo>
                        <a:pt x="1059" y="3205"/>
                        <a:pt x="426" y="2562"/>
                        <a:pt x="426" y="1787"/>
                      </a:cubicBezTo>
                      <a:lnTo>
                        <a:pt x="426" y="436"/>
                      </a:lnTo>
                      <a:close/>
                      <a:moveTo>
                        <a:pt x="3658" y="3630"/>
                      </a:moveTo>
                      <a:cubicBezTo>
                        <a:pt x="3564" y="3904"/>
                        <a:pt x="3309" y="4084"/>
                        <a:pt x="3025" y="4084"/>
                      </a:cubicBezTo>
                      <a:cubicBezTo>
                        <a:pt x="2742" y="4084"/>
                        <a:pt x="2486" y="3904"/>
                        <a:pt x="2392" y="3630"/>
                      </a:cubicBezTo>
                      <a:close/>
                      <a:moveTo>
                        <a:pt x="218" y="1"/>
                      </a:moveTo>
                      <a:cubicBezTo>
                        <a:pt x="95" y="1"/>
                        <a:pt x="1" y="95"/>
                        <a:pt x="1" y="218"/>
                      </a:cubicBezTo>
                      <a:lnTo>
                        <a:pt x="1" y="1787"/>
                      </a:lnTo>
                      <a:cubicBezTo>
                        <a:pt x="1" y="2808"/>
                        <a:pt x="833" y="3630"/>
                        <a:pt x="1853" y="3630"/>
                      </a:cubicBezTo>
                      <a:lnTo>
                        <a:pt x="1938" y="3630"/>
                      </a:lnTo>
                      <a:cubicBezTo>
                        <a:pt x="2056" y="4225"/>
                        <a:pt x="2541" y="4523"/>
                        <a:pt x="3025" y="4523"/>
                      </a:cubicBezTo>
                      <a:cubicBezTo>
                        <a:pt x="3509" y="4523"/>
                        <a:pt x="3994" y="4225"/>
                        <a:pt x="4112" y="3630"/>
                      </a:cubicBezTo>
                      <a:lnTo>
                        <a:pt x="4197" y="3630"/>
                      </a:lnTo>
                      <a:cubicBezTo>
                        <a:pt x="5218" y="3630"/>
                        <a:pt x="6040" y="2808"/>
                        <a:pt x="6049" y="1787"/>
                      </a:cubicBezTo>
                      <a:lnTo>
                        <a:pt x="6049" y="218"/>
                      </a:lnTo>
                      <a:cubicBezTo>
                        <a:pt x="6049" y="95"/>
                        <a:pt x="5945" y="1"/>
                        <a:pt x="58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35"/>
                <p:cNvSpPr/>
                <p:nvPr/>
              </p:nvSpPr>
              <p:spPr>
                <a:xfrm>
                  <a:off x="5799900" y="2142425"/>
                  <a:ext cx="73250" cy="17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7190" extrusionOk="0">
                      <a:moveTo>
                        <a:pt x="1248" y="865"/>
                      </a:moveTo>
                      <a:lnTo>
                        <a:pt x="1248" y="2462"/>
                      </a:lnTo>
                      <a:cubicBezTo>
                        <a:pt x="785" y="2387"/>
                        <a:pt x="435" y="2056"/>
                        <a:pt x="435" y="1668"/>
                      </a:cubicBezTo>
                      <a:cubicBezTo>
                        <a:pt x="435" y="1281"/>
                        <a:pt x="785" y="950"/>
                        <a:pt x="1248" y="865"/>
                      </a:cubicBezTo>
                      <a:close/>
                      <a:moveTo>
                        <a:pt x="1682" y="2944"/>
                      </a:moveTo>
                      <a:cubicBezTo>
                        <a:pt x="2146" y="3020"/>
                        <a:pt x="2486" y="3350"/>
                        <a:pt x="2486" y="3738"/>
                      </a:cubicBezTo>
                      <a:cubicBezTo>
                        <a:pt x="2486" y="4135"/>
                        <a:pt x="2146" y="4456"/>
                        <a:pt x="1682" y="4541"/>
                      </a:cubicBezTo>
                      <a:lnTo>
                        <a:pt x="1682" y="2944"/>
                      </a:lnTo>
                      <a:close/>
                      <a:moveTo>
                        <a:pt x="1465" y="0"/>
                      </a:moveTo>
                      <a:cubicBezTo>
                        <a:pt x="1356" y="0"/>
                        <a:pt x="1248" y="71"/>
                        <a:pt x="1248" y="213"/>
                      </a:cubicBezTo>
                      <a:lnTo>
                        <a:pt x="1248" y="430"/>
                      </a:lnTo>
                      <a:cubicBezTo>
                        <a:pt x="539" y="515"/>
                        <a:pt x="0" y="1035"/>
                        <a:pt x="0" y="1668"/>
                      </a:cubicBezTo>
                      <a:cubicBezTo>
                        <a:pt x="0" y="2292"/>
                        <a:pt x="539" y="2821"/>
                        <a:pt x="1248" y="2906"/>
                      </a:cubicBezTo>
                      <a:lnTo>
                        <a:pt x="1248" y="4541"/>
                      </a:lnTo>
                      <a:cubicBezTo>
                        <a:pt x="785" y="4456"/>
                        <a:pt x="435" y="4135"/>
                        <a:pt x="435" y="3738"/>
                      </a:cubicBezTo>
                      <a:cubicBezTo>
                        <a:pt x="435" y="3591"/>
                        <a:pt x="326" y="3518"/>
                        <a:pt x="218" y="3518"/>
                      </a:cubicBezTo>
                      <a:cubicBezTo>
                        <a:pt x="109" y="3518"/>
                        <a:pt x="0" y="3591"/>
                        <a:pt x="0" y="3738"/>
                      </a:cubicBezTo>
                      <a:cubicBezTo>
                        <a:pt x="0" y="4371"/>
                        <a:pt x="539" y="4891"/>
                        <a:pt x="1248" y="4976"/>
                      </a:cubicBezTo>
                      <a:lnTo>
                        <a:pt x="1248" y="6970"/>
                      </a:lnTo>
                      <a:cubicBezTo>
                        <a:pt x="1248" y="7117"/>
                        <a:pt x="1356" y="7190"/>
                        <a:pt x="1465" y="7190"/>
                      </a:cubicBezTo>
                      <a:cubicBezTo>
                        <a:pt x="1574" y="7190"/>
                        <a:pt x="1682" y="7117"/>
                        <a:pt x="1682" y="6970"/>
                      </a:cubicBezTo>
                      <a:lnTo>
                        <a:pt x="1682" y="4985"/>
                      </a:lnTo>
                      <a:cubicBezTo>
                        <a:pt x="2391" y="4891"/>
                        <a:pt x="2930" y="4371"/>
                        <a:pt x="2930" y="3738"/>
                      </a:cubicBezTo>
                      <a:cubicBezTo>
                        <a:pt x="2930" y="3114"/>
                        <a:pt x="2382" y="2594"/>
                        <a:pt x="1682" y="2500"/>
                      </a:cubicBezTo>
                      <a:lnTo>
                        <a:pt x="1682" y="874"/>
                      </a:lnTo>
                      <a:cubicBezTo>
                        <a:pt x="2146" y="950"/>
                        <a:pt x="2486" y="1281"/>
                        <a:pt x="2486" y="1668"/>
                      </a:cubicBezTo>
                      <a:cubicBezTo>
                        <a:pt x="2486" y="1815"/>
                        <a:pt x="2597" y="1888"/>
                        <a:pt x="2708" y="1888"/>
                      </a:cubicBezTo>
                      <a:cubicBezTo>
                        <a:pt x="2819" y="1888"/>
                        <a:pt x="2930" y="1815"/>
                        <a:pt x="2930" y="1668"/>
                      </a:cubicBezTo>
                      <a:cubicBezTo>
                        <a:pt x="2930" y="1045"/>
                        <a:pt x="2382" y="515"/>
                        <a:pt x="1682" y="430"/>
                      </a:cubicBezTo>
                      <a:lnTo>
                        <a:pt x="1682" y="213"/>
                      </a:lnTo>
                      <a:cubicBezTo>
                        <a:pt x="1682" y="71"/>
                        <a:pt x="1574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35"/>
                <p:cNvSpPr/>
                <p:nvPr/>
              </p:nvSpPr>
              <p:spPr>
                <a:xfrm>
                  <a:off x="5859900" y="2353250"/>
                  <a:ext cx="35625" cy="1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5" h="522" extrusionOk="0">
                      <a:moveTo>
                        <a:pt x="296" y="1"/>
                      </a:moveTo>
                      <a:cubicBezTo>
                        <a:pt x="27" y="1"/>
                        <a:pt x="0" y="419"/>
                        <a:pt x="284" y="446"/>
                      </a:cubicBezTo>
                      <a:lnTo>
                        <a:pt x="1097" y="522"/>
                      </a:lnTo>
                      <a:lnTo>
                        <a:pt x="1116" y="522"/>
                      </a:lnTo>
                      <a:cubicBezTo>
                        <a:pt x="1119" y="522"/>
                        <a:pt x="1122" y="522"/>
                        <a:pt x="1125" y="522"/>
                      </a:cubicBezTo>
                      <a:cubicBezTo>
                        <a:pt x="1409" y="522"/>
                        <a:pt x="1425" y="96"/>
                        <a:pt x="1135" y="87"/>
                      </a:cubicBezTo>
                      <a:lnTo>
                        <a:pt x="322" y="2"/>
                      </a:lnTo>
                      <a:cubicBezTo>
                        <a:pt x="313" y="1"/>
                        <a:pt x="304" y="1"/>
                        <a:pt x="2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35"/>
                <p:cNvSpPr/>
                <p:nvPr/>
              </p:nvSpPr>
              <p:spPr>
                <a:xfrm>
                  <a:off x="5776500" y="2345225"/>
                  <a:ext cx="80275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1" h="692" extrusionOk="0">
                      <a:moveTo>
                        <a:pt x="295" y="0"/>
                      </a:moveTo>
                      <a:cubicBezTo>
                        <a:pt x="27" y="0"/>
                        <a:pt x="0" y="409"/>
                        <a:pt x="275" y="436"/>
                      </a:cubicBezTo>
                      <a:lnTo>
                        <a:pt x="2874" y="691"/>
                      </a:lnTo>
                      <a:lnTo>
                        <a:pt x="2902" y="691"/>
                      </a:lnTo>
                      <a:cubicBezTo>
                        <a:pt x="2905" y="692"/>
                        <a:pt x="2908" y="692"/>
                        <a:pt x="2911" y="692"/>
                      </a:cubicBezTo>
                      <a:cubicBezTo>
                        <a:pt x="3186" y="692"/>
                        <a:pt x="3211" y="266"/>
                        <a:pt x="2921" y="257"/>
                      </a:cubicBezTo>
                      <a:lnTo>
                        <a:pt x="322" y="2"/>
                      </a:lnTo>
                      <a:cubicBezTo>
                        <a:pt x="313" y="1"/>
                        <a:pt x="304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35"/>
                <p:cNvSpPr/>
                <p:nvPr/>
              </p:nvSpPr>
              <p:spPr>
                <a:xfrm>
                  <a:off x="5776250" y="2369325"/>
                  <a:ext cx="11927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843" extrusionOk="0">
                      <a:moveTo>
                        <a:pt x="296" y="0"/>
                      </a:moveTo>
                      <a:cubicBezTo>
                        <a:pt x="27" y="0"/>
                        <a:pt x="1" y="409"/>
                        <a:pt x="285" y="436"/>
                      </a:cubicBezTo>
                      <a:lnTo>
                        <a:pt x="4443" y="843"/>
                      </a:lnTo>
                      <a:lnTo>
                        <a:pt x="4462" y="843"/>
                      </a:lnTo>
                      <a:cubicBezTo>
                        <a:pt x="4465" y="843"/>
                        <a:pt x="4468" y="843"/>
                        <a:pt x="4471" y="843"/>
                      </a:cubicBezTo>
                      <a:cubicBezTo>
                        <a:pt x="4755" y="843"/>
                        <a:pt x="4771" y="417"/>
                        <a:pt x="4481" y="408"/>
                      </a:cubicBezTo>
                      <a:lnTo>
                        <a:pt x="322" y="2"/>
                      </a:lnTo>
                      <a:cubicBezTo>
                        <a:pt x="313" y="1"/>
                        <a:pt x="304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7285725" y="1072989"/>
              <a:ext cx="796150" cy="749541"/>
              <a:chOff x="7333348" y="1042724"/>
              <a:chExt cx="796150" cy="749541"/>
            </a:xfrm>
          </p:grpSpPr>
          <p:grpSp>
            <p:nvGrpSpPr>
              <p:cNvPr id="1099" name="Google Shape;1099;p35"/>
              <p:cNvGrpSpPr/>
              <p:nvPr/>
            </p:nvGrpSpPr>
            <p:grpSpPr>
              <a:xfrm>
                <a:off x="7333348" y="1042724"/>
                <a:ext cx="796150" cy="749541"/>
                <a:chOff x="2248150" y="1818115"/>
                <a:chExt cx="796150" cy="749541"/>
              </a:xfrm>
            </p:grpSpPr>
            <p:sp>
              <p:nvSpPr>
                <p:cNvPr id="1100" name="Google Shape;1100;p35"/>
                <p:cNvSpPr/>
                <p:nvPr/>
              </p:nvSpPr>
              <p:spPr>
                <a:xfrm>
                  <a:off x="2248150" y="1866856"/>
                  <a:ext cx="746400" cy="700800"/>
                </a:xfrm>
                <a:prstGeom prst="roundRect">
                  <a:avLst>
                    <a:gd name="adj" fmla="val 4313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35"/>
                <p:cNvSpPr/>
                <p:nvPr/>
              </p:nvSpPr>
              <p:spPr>
                <a:xfrm>
                  <a:off x="2297899" y="1818115"/>
                  <a:ext cx="746400" cy="700800"/>
                </a:xfrm>
                <a:prstGeom prst="roundRect">
                  <a:avLst>
                    <a:gd name="adj" fmla="val 4313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9" name="Google Shape;1119;p35"/>
              <p:cNvGrpSpPr/>
              <p:nvPr/>
            </p:nvGrpSpPr>
            <p:grpSpPr>
              <a:xfrm>
                <a:off x="7546050" y="1255188"/>
                <a:ext cx="370725" cy="324625"/>
                <a:chOff x="3190575" y="2657075"/>
                <a:chExt cx="370725" cy="324625"/>
              </a:xfrm>
            </p:grpSpPr>
            <p:sp>
              <p:nvSpPr>
                <p:cNvPr id="1120" name="Google Shape;1120;p35"/>
                <p:cNvSpPr/>
                <p:nvPr/>
              </p:nvSpPr>
              <p:spPr>
                <a:xfrm>
                  <a:off x="3209950" y="2664675"/>
                  <a:ext cx="291800" cy="20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2" h="8162" extrusionOk="0">
                      <a:moveTo>
                        <a:pt x="7126" y="454"/>
                      </a:moveTo>
                      <a:cubicBezTo>
                        <a:pt x="7504" y="454"/>
                        <a:pt x="7806" y="757"/>
                        <a:pt x="7806" y="1135"/>
                      </a:cubicBezTo>
                      <a:lnTo>
                        <a:pt x="7806" y="2118"/>
                      </a:lnTo>
                      <a:lnTo>
                        <a:pt x="3582" y="2118"/>
                      </a:lnTo>
                      <a:lnTo>
                        <a:pt x="3582" y="1135"/>
                      </a:lnTo>
                      <a:cubicBezTo>
                        <a:pt x="3582" y="757"/>
                        <a:pt x="3884" y="454"/>
                        <a:pt x="4262" y="454"/>
                      </a:cubicBezTo>
                      <a:close/>
                      <a:moveTo>
                        <a:pt x="4272" y="1"/>
                      </a:moveTo>
                      <a:cubicBezTo>
                        <a:pt x="3639" y="1"/>
                        <a:pt x="3138" y="502"/>
                        <a:pt x="3138" y="1135"/>
                      </a:cubicBezTo>
                      <a:lnTo>
                        <a:pt x="3138" y="2118"/>
                      </a:lnTo>
                      <a:lnTo>
                        <a:pt x="1843" y="2118"/>
                      </a:lnTo>
                      <a:cubicBezTo>
                        <a:pt x="822" y="2118"/>
                        <a:pt x="0" y="2940"/>
                        <a:pt x="0" y="3961"/>
                      </a:cubicBezTo>
                      <a:lnTo>
                        <a:pt x="0" y="7949"/>
                      </a:lnTo>
                      <a:cubicBezTo>
                        <a:pt x="10" y="8091"/>
                        <a:pt x="118" y="8161"/>
                        <a:pt x="227" y="8161"/>
                      </a:cubicBezTo>
                      <a:cubicBezTo>
                        <a:pt x="336" y="8161"/>
                        <a:pt x="444" y="8091"/>
                        <a:pt x="454" y="7949"/>
                      </a:cubicBezTo>
                      <a:lnTo>
                        <a:pt x="454" y="3961"/>
                      </a:lnTo>
                      <a:cubicBezTo>
                        <a:pt x="454" y="3195"/>
                        <a:pt x="1078" y="2571"/>
                        <a:pt x="1843" y="2571"/>
                      </a:cubicBezTo>
                      <a:lnTo>
                        <a:pt x="9829" y="2571"/>
                      </a:lnTo>
                      <a:cubicBezTo>
                        <a:pt x="10594" y="2571"/>
                        <a:pt x="11218" y="3195"/>
                        <a:pt x="11218" y="3961"/>
                      </a:cubicBezTo>
                      <a:lnTo>
                        <a:pt x="11218" y="6418"/>
                      </a:lnTo>
                      <a:cubicBezTo>
                        <a:pt x="11228" y="6560"/>
                        <a:pt x="11334" y="6630"/>
                        <a:pt x="11441" y="6630"/>
                      </a:cubicBezTo>
                      <a:cubicBezTo>
                        <a:pt x="11549" y="6630"/>
                        <a:pt x="11658" y="6560"/>
                        <a:pt x="11672" y="6418"/>
                      </a:cubicBezTo>
                      <a:lnTo>
                        <a:pt x="11672" y="3961"/>
                      </a:lnTo>
                      <a:cubicBezTo>
                        <a:pt x="11672" y="2940"/>
                        <a:pt x="10840" y="2118"/>
                        <a:pt x="9829" y="2118"/>
                      </a:cubicBezTo>
                      <a:lnTo>
                        <a:pt x="8260" y="2118"/>
                      </a:lnTo>
                      <a:lnTo>
                        <a:pt x="8260" y="1135"/>
                      </a:lnTo>
                      <a:cubicBezTo>
                        <a:pt x="8260" y="502"/>
                        <a:pt x="7750" y="1"/>
                        <a:pt x="71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35"/>
                <p:cNvSpPr/>
                <p:nvPr/>
              </p:nvSpPr>
              <p:spPr>
                <a:xfrm>
                  <a:off x="3327975" y="2838325"/>
                  <a:ext cx="1737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1" h="4529" extrusionOk="0">
                      <a:moveTo>
                        <a:pt x="6707" y="0"/>
                      </a:moveTo>
                      <a:cubicBezTo>
                        <a:pt x="6584" y="0"/>
                        <a:pt x="6497" y="101"/>
                        <a:pt x="6497" y="228"/>
                      </a:cubicBezTo>
                      <a:lnTo>
                        <a:pt x="6497" y="2694"/>
                      </a:lnTo>
                      <a:cubicBezTo>
                        <a:pt x="6497" y="3460"/>
                        <a:pt x="5873" y="4074"/>
                        <a:pt x="5108" y="4074"/>
                      </a:cubicBezTo>
                      <a:lnTo>
                        <a:pt x="316" y="4074"/>
                      </a:lnTo>
                      <a:cubicBezTo>
                        <a:pt x="310" y="4074"/>
                        <a:pt x="305" y="4074"/>
                        <a:pt x="299" y="4074"/>
                      </a:cubicBezTo>
                      <a:cubicBezTo>
                        <a:pt x="4" y="4074"/>
                        <a:pt x="1" y="4529"/>
                        <a:pt x="291" y="4529"/>
                      </a:cubicBezTo>
                      <a:cubicBezTo>
                        <a:pt x="299" y="4529"/>
                        <a:pt x="307" y="4529"/>
                        <a:pt x="316" y="4528"/>
                      </a:cubicBezTo>
                      <a:lnTo>
                        <a:pt x="5108" y="4528"/>
                      </a:lnTo>
                      <a:cubicBezTo>
                        <a:pt x="6119" y="4528"/>
                        <a:pt x="6951" y="3706"/>
                        <a:pt x="6951" y="2685"/>
                      </a:cubicBezTo>
                      <a:lnTo>
                        <a:pt x="6951" y="228"/>
                      </a:lnTo>
                      <a:cubicBezTo>
                        <a:pt x="6951" y="101"/>
                        <a:pt x="6855" y="0"/>
                        <a:pt x="6739" y="0"/>
                      </a:cubicBezTo>
                      <a:cubicBezTo>
                        <a:pt x="6734" y="0"/>
                        <a:pt x="6729" y="1"/>
                        <a:pt x="6724" y="1"/>
                      </a:cubicBezTo>
                      <a:cubicBezTo>
                        <a:pt x="6718" y="1"/>
                        <a:pt x="6713" y="0"/>
                        <a:pt x="67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35"/>
                <p:cNvSpPr/>
                <p:nvPr/>
              </p:nvSpPr>
              <p:spPr>
                <a:xfrm>
                  <a:off x="3444325" y="2657075"/>
                  <a:ext cx="83650" cy="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" h="3336" extrusionOk="0">
                      <a:moveTo>
                        <a:pt x="1204" y="0"/>
                      </a:moveTo>
                      <a:cubicBezTo>
                        <a:pt x="895" y="0"/>
                        <a:pt x="623" y="206"/>
                        <a:pt x="548" y="522"/>
                      </a:cubicBezTo>
                      <a:cubicBezTo>
                        <a:pt x="435" y="976"/>
                        <a:pt x="284" y="1420"/>
                        <a:pt x="104" y="1855"/>
                      </a:cubicBezTo>
                      <a:cubicBezTo>
                        <a:pt x="1" y="2043"/>
                        <a:pt x="155" y="2192"/>
                        <a:pt x="306" y="2192"/>
                      </a:cubicBezTo>
                      <a:cubicBezTo>
                        <a:pt x="390" y="2192"/>
                        <a:pt x="473" y="2146"/>
                        <a:pt x="511" y="2034"/>
                      </a:cubicBezTo>
                      <a:cubicBezTo>
                        <a:pt x="709" y="1581"/>
                        <a:pt x="870" y="1108"/>
                        <a:pt x="983" y="626"/>
                      </a:cubicBezTo>
                      <a:cubicBezTo>
                        <a:pt x="1017" y="524"/>
                        <a:pt x="1112" y="453"/>
                        <a:pt x="1219" y="453"/>
                      </a:cubicBezTo>
                      <a:cubicBezTo>
                        <a:pt x="1232" y="453"/>
                        <a:pt x="1244" y="454"/>
                        <a:pt x="1257" y="456"/>
                      </a:cubicBezTo>
                      <a:lnTo>
                        <a:pt x="2684" y="721"/>
                      </a:lnTo>
                      <a:cubicBezTo>
                        <a:pt x="2741" y="730"/>
                        <a:pt x="2798" y="768"/>
                        <a:pt x="2835" y="815"/>
                      </a:cubicBezTo>
                      <a:cubicBezTo>
                        <a:pt x="2864" y="872"/>
                        <a:pt x="2883" y="938"/>
                        <a:pt x="2864" y="1004"/>
                      </a:cubicBezTo>
                      <a:cubicBezTo>
                        <a:pt x="2703" y="1685"/>
                        <a:pt x="2476" y="2356"/>
                        <a:pt x="2183" y="2998"/>
                      </a:cubicBezTo>
                      <a:cubicBezTo>
                        <a:pt x="2079" y="3183"/>
                        <a:pt x="2235" y="3336"/>
                        <a:pt x="2388" y="3336"/>
                      </a:cubicBezTo>
                      <a:cubicBezTo>
                        <a:pt x="2470" y="3336"/>
                        <a:pt x="2550" y="3292"/>
                        <a:pt x="2590" y="3187"/>
                      </a:cubicBezTo>
                      <a:cubicBezTo>
                        <a:pt x="2902" y="2516"/>
                        <a:pt x="3138" y="1817"/>
                        <a:pt x="3298" y="1099"/>
                      </a:cubicBezTo>
                      <a:cubicBezTo>
                        <a:pt x="3346" y="919"/>
                        <a:pt x="3308" y="730"/>
                        <a:pt x="3213" y="569"/>
                      </a:cubicBezTo>
                      <a:cubicBezTo>
                        <a:pt x="3109" y="418"/>
                        <a:pt x="2949" y="305"/>
                        <a:pt x="2760" y="276"/>
                      </a:cubicBezTo>
                      <a:lnTo>
                        <a:pt x="1333" y="12"/>
                      </a:lnTo>
                      <a:cubicBezTo>
                        <a:pt x="1290" y="4"/>
                        <a:pt x="1247" y="0"/>
                        <a:pt x="1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35"/>
                <p:cNvSpPr/>
                <p:nvPr/>
              </p:nvSpPr>
              <p:spPr>
                <a:xfrm>
                  <a:off x="3190575" y="2866875"/>
                  <a:ext cx="137750" cy="1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4593" extrusionOk="0">
                      <a:moveTo>
                        <a:pt x="1834" y="449"/>
                      </a:moveTo>
                      <a:cubicBezTo>
                        <a:pt x="1890" y="449"/>
                        <a:pt x="1947" y="470"/>
                        <a:pt x="1994" y="513"/>
                      </a:cubicBezTo>
                      <a:cubicBezTo>
                        <a:pt x="2807" y="1297"/>
                        <a:pt x="3771" y="1902"/>
                        <a:pt x="4829" y="2308"/>
                      </a:cubicBezTo>
                      <a:cubicBezTo>
                        <a:pt x="4943" y="2356"/>
                        <a:pt x="5000" y="2479"/>
                        <a:pt x="4962" y="2601"/>
                      </a:cubicBezTo>
                      <a:lnTo>
                        <a:pt x="4518" y="3981"/>
                      </a:lnTo>
                      <a:cubicBezTo>
                        <a:pt x="4489" y="4038"/>
                        <a:pt x="4451" y="4085"/>
                        <a:pt x="4395" y="4114"/>
                      </a:cubicBezTo>
                      <a:cubicBezTo>
                        <a:pt x="4362" y="4130"/>
                        <a:pt x="4326" y="4140"/>
                        <a:pt x="4290" y="4140"/>
                      </a:cubicBezTo>
                      <a:cubicBezTo>
                        <a:pt x="4264" y="4140"/>
                        <a:pt x="4239" y="4135"/>
                        <a:pt x="4215" y="4123"/>
                      </a:cubicBezTo>
                      <a:cubicBezTo>
                        <a:pt x="2864" y="3622"/>
                        <a:pt x="1635" y="2847"/>
                        <a:pt x="605" y="1845"/>
                      </a:cubicBezTo>
                      <a:cubicBezTo>
                        <a:pt x="567" y="1798"/>
                        <a:pt x="539" y="1741"/>
                        <a:pt x="539" y="1675"/>
                      </a:cubicBezTo>
                      <a:cubicBezTo>
                        <a:pt x="539" y="1609"/>
                        <a:pt x="567" y="1552"/>
                        <a:pt x="614" y="1505"/>
                      </a:cubicBezTo>
                      <a:lnTo>
                        <a:pt x="1673" y="513"/>
                      </a:lnTo>
                      <a:cubicBezTo>
                        <a:pt x="1720" y="470"/>
                        <a:pt x="1777" y="449"/>
                        <a:pt x="1834" y="449"/>
                      </a:cubicBezTo>
                      <a:close/>
                      <a:moveTo>
                        <a:pt x="1824" y="0"/>
                      </a:moveTo>
                      <a:cubicBezTo>
                        <a:pt x="1654" y="0"/>
                        <a:pt x="1484" y="64"/>
                        <a:pt x="1352" y="192"/>
                      </a:cubicBezTo>
                      <a:lnTo>
                        <a:pt x="293" y="1184"/>
                      </a:lnTo>
                      <a:cubicBezTo>
                        <a:pt x="10" y="1448"/>
                        <a:pt x="0" y="1902"/>
                        <a:pt x="284" y="2176"/>
                      </a:cubicBezTo>
                      <a:cubicBezTo>
                        <a:pt x="1361" y="3216"/>
                        <a:pt x="2637" y="4028"/>
                        <a:pt x="4045" y="4548"/>
                      </a:cubicBezTo>
                      <a:cubicBezTo>
                        <a:pt x="4122" y="4578"/>
                        <a:pt x="4204" y="4593"/>
                        <a:pt x="4287" y="4593"/>
                      </a:cubicBezTo>
                      <a:cubicBezTo>
                        <a:pt x="4388" y="4593"/>
                        <a:pt x="4490" y="4571"/>
                        <a:pt x="4584" y="4529"/>
                      </a:cubicBezTo>
                      <a:cubicBezTo>
                        <a:pt x="4754" y="4444"/>
                        <a:pt x="4877" y="4303"/>
                        <a:pt x="4933" y="4123"/>
                      </a:cubicBezTo>
                      <a:lnTo>
                        <a:pt x="5397" y="2734"/>
                      </a:lnTo>
                      <a:cubicBezTo>
                        <a:pt x="5510" y="2394"/>
                        <a:pt x="5330" y="2016"/>
                        <a:pt x="4990" y="1893"/>
                      </a:cubicBezTo>
                      <a:cubicBezTo>
                        <a:pt x="3988" y="1505"/>
                        <a:pt x="3072" y="929"/>
                        <a:pt x="2297" y="192"/>
                      </a:cubicBezTo>
                      <a:cubicBezTo>
                        <a:pt x="2164" y="64"/>
                        <a:pt x="1994" y="0"/>
                        <a:pt x="18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35"/>
                <p:cNvSpPr/>
                <p:nvPr/>
              </p:nvSpPr>
              <p:spPr>
                <a:xfrm>
                  <a:off x="3506300" y="2700825"/>
                  <a:ext cx="55000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0" h="3014" extrusionOk="0">
                      <a:moveTo>
                        <a:pt x="1148" y="0"/>
                      </a:moveTo>
                      <a:cubicBezTo>
                        <a:pt x="963" y="0"/>
                        <a:pt x="806" y="261"/>
                        <a:pt x="999" y="417"/>
                      </a:cubicBezTo>
                      <a:lnTo>
                        <a:pt x="1661" y="993"/>
                      </a:lnTo>
                      <a:cubicBezTo>
                        <a:pt x="1708" y="1031"/>
                        <a:pt x="1736" y="1088"/>
                        <a:pt x="1746" y="1154"/>
                      </a:cubicBezTo>
                      <a:cubicBezTo>
                        <a:pt x="1746" y="1220"/>
                        <a:pt x="1717" y="1277"/>
                        <a:pt x="1679" y="1324"/>
                      </a:cubicBezTo>
                      <a:cubicBezTo>
                        <a:pt x="1226" y="1796"/>
                        <a:pt x="744" y="2212"/>
                        <a:pt x="215" y="2590"/>
                      </a:cubicBezTo>
                      <a:cubicBezTo>
                        <a:pt x="1" y="2728"/>
                        <a:pt x="145" y="3013"/>
                        <a:pt x="338" y="3013"/>
                      </a:cubicBezTo>
                      <a:cubicBezTo>
                        <a:pt x="383" y="3013"/>
                        <a:pt x="432" y="2997"/>
                        <a:pt x="479" y="2959"/>
                      </a:cubicBezTo>
                      <a:cubicBezTo>
                        <a:pt x="1027" y="2571"/>
                        <a:pt x="1538" y="2127"/>
                        <a:pt x="2001" y="1636"/>
                      </a:cubicBezTo>
                      <a:cubicBezTo>
                        <a:pt x="2133" y="1503"/>
                        <a:pt x="2199" y="1324"/>
                        <a:pt x="2199" y="1135"/>
                      </a:cubicBezTo>
                      <a:cubicBezTo>
                        <a:pt x="2190" y="946"/>
                        <a:pt x="2105" y="766"/>
                        <a:pt x="1963" y="643"/>
                      </a:cubicBezTo>
                      <a:lnTo>
                        <a:pt x="1301" y="67"/>
                      </a:lnTo>
                      <a:cubicBezTo>
                        <a:pt x="1253" y="20"/>
                        <a:pt x="1199" y="0"/>
                        <a:pt x="11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35"/>
                <p:cNvSpPr/>
                <p:nvPr/>
              </p:nvSpPr>
              <p:spPr>
                <a:xfrm>
                  <a:off x="3235700" y="2906850"/>
                  <a:ext cx="39700" cy="3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" h="1353" extrusionOk="0">
                      <a:moveTo>
                        <a:pt x="903" y="445"/>
                      </a:moveTo>
                      <a:cubicBezTo>
                        <a:pt x="1021" y="445"/>
                        <a:pt x="1134" y="537"/>
                        <a:pt x="1134" y="672"/>
                      </a:cubicBezTo>
                      <a:cubicBezTo>
                        <a:pt x="1134" y="795"/>
                        <a:pt x="1030" y="898"/>
                        <a:pt x="908" y="898"/>
                      </a:cubicBezTo>
                      <a:cubicBezTo>
                        <a:pt x="709" y="898"/>
                        <a:pt x="605" y="653"/>
                        <a:pt x="747" y="511"/>
                      </a:cubicBezTo>
                      <a:cubicBezTo>
                        <a:pt x="792" y="466"/>
                        <a:pt x="848" y="445"/>
                        <a:pt x="903" y="445"/>
                      </a:cubicBezTo>
                      <a:close/>
                      <a:moveTo>
                        <a:pt x="908" y="1"/>
                      </a:moveTo>
                      <a:cubicBezTo>
                        <a:pt x="303" y="1"/>
                        <a:pt x="0" y="728"/>
                        <a:pt x="426" y="1154"/>
                      </a:cubicBezTo>
                      <a:cubicBezTo>
                        <a:pt x="563" y="1291"/>
                        <a:pt x="731" y="1352"/>
                        <a:pt x="897" y="1352"/>
                      </a:cubicBezTo>
                      <a:cubicBezTo>
                        <a:pt x="1246" y="1352"/>
                        <a:pt x="1582" y="1081"/>
                        <a:pt x="1588" y="672"/>
                      </a:cubicBezTo>
                      <a:cubicBezTo>
                        <a:pt x="1579" y="303"/>
                        <a:pt x="1276" y="1"/>
                        <a:pt x="9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35"/>
                <p:cNvSpPr/>
                <p:nvPr/>
              </p:nvSpPr>
              <p:spPr>
                <a:xfrm>
                  <a:off x="3318025" y="2765625"/>
                  <a:ext cx="75525" cy="13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558" extrusionOk="0">
                      <a:moveTo>
                        <a:pt x="1281" y="887"/>
                      </a:moveTo>
                      <a:lnTo>
                        <a:pt x="1281" y="2512"/>
                      </a:lnTo>
                      <a:cubicBezTo>
                        <a:pt x="809" y="2436"/>
                        <a:pt x="459" y="2096"/>
                        <a:pt x="459" y="1699"/>
                      </a:cubicBezTo>
                      <a:cubicBezTo>
                        <a:pt x="459" y="1302"/>
                        <a:pt x="809" y="962"/>
                        <a:pt x="1281" y="887"/>
                      </a:cubicBezTo>
                      <a:close/>
                      <a:moveTo>
                        <a:pt x="1735" y="3004"/>
                      </a:moveTo>
                      <a:cubicBezTo>
                        <a:pt x="2208" y="3089"/>
                        <a:pt x="2567" y="3419"/>
                        <a:pt x="2567" y="3826"/>
                      </a:cubicBezTo>
                      <a:cubicBezTo>
                        <a:pt x="2567" y="4223"/>
                        <a:pt x="2208" y="4563"/>
                        <a:pt x="1735" y="4638"/>
                      </a:cubicBezTo>
                      <a:lnTo>
                        <a:pt x="1735" y="3004"/>
                      </a:lnTo>
                      <a:close/>
                      <a:moveTo>
                        <a:pt x="1518" y="1"/>
                      </a:moveTo>
                      <a:cubicBezTo>
                        <a:pt x="1409" y="1"/>
                        <a:pt x="1300" y="69"/>
                        <a:pt x="1291" y="206"/>
                      </a:cubicBezTo>
                      <a:lnTo>
                        <a:pt x="1291" y="423"/>
                      </a:lnTo>
                      <a:cubicBezTo>
                        <a:pt x="573" y="518"/>
                        <a:pt x="15" y="1057"/>
                        <a:pt x="15" y="1699"/>
                      </a:cubicBezTo>
                      <a:cubicBezTo>
                        <a:pt x="15" y="2342"/>
                        <a:pt x="573" y="2881"/>
                        <a:pt x="1291" y="2975"/>
                      </a:cubicBezTo>
                      <a:lnTo>
                        <a:pt x="1291" y="4638"/>
                      </a:lnTo>
                      <a:cubicBezTo>
                        <a:pt x="818" y="4553"/>
                        <a:pt x="459" y="4223"/>
                        <a:pt x="459" y="3826"/>
                      </a:cubicBezTo>
                      <a:cubicBezTo>
                        <a:pt x="473" y="3660"/>
                        <a:pt x="355" y="3578"/>
                        <a:pt x="237" y="3578"/>
                      </a:cubicBezTo>
                      <a:cubicBezTo>
                        <a:pt x="119" y="3578"/>
                        <a:pt x="1" y="3660"/>
                        <a:pt x="15" y="3826"/>
                      </a:cubicBezTo>
                      <a:cubicBezTo>
                        <a:pt x="15" y="4468"/>
                        <a:pt x="563" y="5007"/>
                        <a:pt x="1281" y="5102"/>
                      </a:cubicBezTo>
                      <a:lnTo>
                        <a:pt x="1281" y="5309"/>
                      </a:lnTo>
                      <a:cubicBezTo>
                        <a:pt x="1272" y="5475"/>
                        <a:pt x="1392" y="5558"/>
                        <a:pt x="1512" y="5558"/>
                      </a:cubicBezTo>
                      <a:cubicBezTo>
                        <a:pt x="1631" y="5558"/>
                        <a:pt x="1749" y="5475"/>
                        <a:pt x="1735" y="5309"/>
                      </a:cubicBezTo>
                      <a:lnTo>
                        <a:pt x="1735" y="5102"/>
                      </a:lnTo>
                      <a:cubicBezTo>
                        <a:pt x="2463" y="5007"/>
                        <a:pt x="3011" y="4468"/>
                        <a:pt x="3011" y="3826"/>
                      </a:cubicBezTo>
                      <a:cubicBezTo>
                        <a:pt x="3011" y="3183"/>
                        <a:pt x="2463" y="2644"/>
                        <a:pt x="1735" y="2550"/>
                      </a:cubicBezTo>
                      <a:lnTo>
                        <a:pt x="1735" y="877"/>
                      </a:lnTo>
                      <a:cubicBezTo>
                        <a:pt x="2208" y="962"/>
                        <a:pt x="2567" y="1302"/>
                        <a:pt x="2567" y="1699"/>
                      </a:cubicBezTo>
                      <a:cubicBezTo>
                        <a:pt x="2576" y="1836"/>
                        <a:pt x="2682" y="1905"/>
                        <a:pt x="2790" y="1905"/>
                      </a:cubicBezTo>
                      <a:cubicBezTo>
                        <a:pt x="2897" y="1905"/>
                        <a:pt x="3006" y="1836"/>
                        <a:pt x="3020" y="1699"/>
                      </a:cubicBezTo>
                      <a:cubicBezTo>
                        <a:pt x="3020" y="1057"/>
                        <a:pt x="2463" y="518"/>
                        <a:pt x="1744" y="423"/>
                      </a:cubicBezTo>
                      <a:lnTo>
                        <a:pt x="1744" y="206"/>
                      </a:lnTo>
                      <a:cubicBezTo>
                        <a:pt x="1735" y="69"/>
                        <a:pt x="1626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5227073" y="1092297"/>
              <a:ext cx="796150" cy="749541"/>
              <a:chOff x="5227073" y="1401499"/>
              <a:chExt cx="796150" cy="749541"/>
            </a:xfrm>
          </p:grpSpPr>
          <p:grpSp>
            <p:nvGrpSpPr>
              <p:cNvPr id="1102" name="Google Shape;1102;p35"/>
              <p:cNvGrpSpPr/>
              <p:nvPr/>
            </p:nvGrpSpPr>
            <p:grpSpPr>
              <a:xfrm>
                <a:off x="5227073" y="1401499"/>
                <a:ext cx="796150" cy="749541"/>
                <a:chOff x="2248150" y="1818115"/>
                <a:chExt cx="796150" cy="749541"/>
              </a:xfrm>
            </p:grpSpPr>
            <p:sp>
              <p:nvSpPr>
                <p:cNvPr id="1103" name="Google Shape;1103;p35"/>
                <p:cNvSpPr/>
                <p:nvPr/>
              </p:nvSpPr>
              <p:spPr>
                <a:xfrm>
                  <a:off x="2248150" y="1866856"/>
                  <a:ext cx="746400" cy="700800"/>
                </a:xfrm>
                <a:prstGeom prst="roundRect">
                  <a:avLst>
                    <a:gd name="adj" fmla="val 4313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35"/>
                <p:cNvSpPr/>
                <p:nvPr/>
              </p:nvSpPr>
              <p:spPr>
                <a:xfrm>
                  <a:off x="2297899" y="1818115"/>
                  <a:ext cx="746400" cy="700800"/>
                </a:xfrm>
                <a:prstGeom prst="roundRect">
                  <a:avLst>
                    <a:gd name="adj" fmla="val 4313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7" name="Google Shape;1127;p35"/>
              <p:cNvGrpSpPr/>
              <p:nvPr/>
            </p:nvGrpSpPr>
            <p:grpSpPr>
              <a:xfrm>
                <a:off x="5449225" y="1591975"/>
                <a:ext cx="351825" cy="368600"/>
                <a:chOff x="5044550" y="2071650"/>
                <a:chExt cx="351825" cy="368600"/>
              </a:xfrm>
            </p:grpSpPr>
            <p:sp>
              <p:nvSpPr>
                <p:cNvPr id="1128" name="Google Shape;1128;p35"/>
                <p:cNvSpPr/>
                <p:nvPr/>
              </p:nvSpPr>
              <p:spPr>
                <a:xfrm>
                  <a:off x="5044775" y="2071650"/>
                  <a:ext cx="111800" cy="2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" h="8294" extrusionOk="0">
                      <a:moveTo>
                        <a:pt x="4260" y="0"/>
                      </a:moveTo>
                      <a:cubicBezTo>
                        <a:pt x="4255" y="0"/>
                        <a:pt x="4249" y="0"/>
                        <a:pt x="4244" y="1"/>
                      </a:cubicBezTo>
                      <a:lnTo>
                        <a:pt x="218" y="1"/>
                      </a:lnTo>
                      <a:cubicBezTo>
                        <a:pt x="95" y="1"/>
                        <a:pt x="1" y="95"/>
                        <a:pt x="1" y="218"/>
                      </a:cubicBezTo>
                      <a:lnTo>
                        <a:pt x="1" y="2118"/>
                      </a:lnTo>
                      <a:cubicBezTo>
                        <a:pt x="1" y="2264"/>
                        <a:pt x="110" y="2337"/>
                        <a:pt x="218" y="2337"/>
                      </a:cubicBezTo>
                      <a:cubicBezTo>
                        <a:pt x="327" y="2337"/>
                        <a:pt x="436" y="2264"/>
                        <a:pt x="436" y="2118"/>
                      </a:cubicBezTo>
                      <a:lnTo>
                        <a:pt x="436" y="436"/>
                      </a:lnTo>
                      <a:lnTo>
                        <a:pt x="4027" y="436"/>
                      </a:lnTo>
                      <a:lnTo>
                        <a:pt x="4027" y="8081"/>
                      </a:lnTo>
                      <a:cubicBezTo>
                        <a:pt x="4027" y="8223"/>
                        <a:pt x="4138" y="8294"/>
                        <a:pt x="4249" y="8294"/>
                      </a:cubicBezTo>
                      <a:cubicBezTo>
                        <a:pt x="4360" y="8294"/>
                        <a:pt x="4471" y="8223"/>
                        <a:pt x="4471" y="8081"/>
                      </a:cubicBezTo>
                      <a:lnTo>
                        <a:pt x="4471" y="218"/>
                      </a:lnTo>
                      <a:cubicBezTo>
                        <a:pt x="4471" y="100"/>
                        <a:pt x="4376" y="0"/>
                        <a:pt x="42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35"/>
                <p:cNvSpPr/>
                <p:nvPr/>
              </p:nvSpPr>
              <p:spPr>
                <a:xfrm>
                  <a:off x="5044550" y="2137525"/>
                  <a:ext cx="65950" cy="30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" h="12109" extrusionOk="0">
                      <a:moveTo>
                        <a:pt x="223" y="0"/>
                      </a:moveTo>
                      <a:cubicBezTo>
                        <a:pt x="112" y="0"/>
                        <a:pt x="0" y="73"/>
                        <a:pt x="0" y="220"/>
                      </a:cubicBezTo>
                      <a:lnTo>
                        <a:pt x="0" y="11882"/>
                      </a:lnTo>
                      <a:cubicBezTo>
                        <a:pt x="0" y="12005"/>
                        <a:pt x="104" y="12109"/>
                        <a:pt x="218" y="12109"/>
                      </a:cubicBezTo>
                      <a:lnTo>
                        <a:pt x="2344" y="12109"/>
                      </a:lnTo>
                      <a:cubicBezTo>
                        <a:pt x="2637" y="12109"/>
                        <a:pt x="2637" y="11665"/>
                        <a:pt x="2344" y="11665"/>
                      </a:cubicBezTo>
                      <a:lnTo>
                        <a:pt x="445" y="11665"/>
                      </a:lnTo>
                      <a:lnTo>
                        <a:pt x="445" y="220"/>
                      </a:lnTo>
                      <a:cubicBezTo>
                        <a:pt x="445" y="73"/>
                        <a:pt x="334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35"/>
                <p:cNvSpPr/>
                <p:nvPr/>
              </p:nvSpPr>
              <p:spPr>
                <a:xfrm>
                  <a:off x="5164800" y="2190725"/>
                  <a:ext cx="69250" cy="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" h="3673" extrusionOk="0">
                      <a:moveTo>
                        <a:pt x="2477" y="1"/>
                      </a:moveTo>
                      <a:lnTo>
                        <a:pt x="2477" y="10"/>
                      </a:lnTo>
                      <a:lnTo>
                        <a:pt x="218" y="10"/>
                      </a:lnTo>
                      <a:cubicBezTo>
                        <a:pt x="95" y="10"/>
                        <a:pt x="1" y="105"/>
                        <a:pt x="1" y="228"/>
                      </a:cubicBezTo>
                      <a:lnTo>
                        <a:pt x="1" y="3460"/>
                      </a:lnTo>
                      <a:cubicBezTo>
                        <a:pt x="1" y="3602"/>
                        <a:pt x="110" y="3672"/>
                        <a:pt x="218" y="3672"/>
                      </a:cubicBezTo>
                      <a:cubicBezTo>
                        <a:pt x="327" y="3672"/>
                        <a:pt x="436" y="3602"/>
                        <a:pt x="436" y="3460"/>
                      </a:cubicBezTo>
                      <a:lnTo>
                        <a:pt x="436" y="445"/>
                      </a:lnTo>
                      <a:lnTo>
                        <a:pt x="2477" y="445"/>
                      </a:lnTo>
                      <a:cubicBezTo>
                        <a:pt x="2770" y="445"/>
                        <a:pt x="2770" y="1"/>
                        <a:pt x="24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35"/>
                <p:cNvSpPr/>
                <p:nvPr/>
              </p:nvSpPr>
              <p:spPr>
                <a:xfrm>
                  <a:off x="5188900" y="2190950"/>
                  <a:ext cx="87450" cy="2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8" h="9972" extrusionOk="0">
                      <a:moveTo>
                        <a:pt x="3296" y="1"/>
                      </a:moveTo>
                      <a:cubicBezTo>
                        <a:pt x="3291" y="1"/>
                        <a:pt x="3285" y="1"/>
                        <a:pt x="3280" y="1"/>
                      </a:cubicBezTo>
                      <a:lnTo>
                        <a:pt x="2250" y="1"/>
                      </a:lnTo>
                      <a:cubicBezTo>
                        <a:pt x="1957" y="1"/>
                        <a:pt x="1957" y="436"/>
                        <a:pt x="2250" y="436"/>
                      </a:cubicBezTo>
                      <a:lnTo>
                        <a:pt x="3072" y="436"/>
                      </a:lnTo>
                      <a:lnTo>
                        <a:pt x="3072" y="9528"/>
                      </a:lnTo>
                      <a:lnTo>
                        <a:pt x="294" y="9528"/>
                      </a:lnTo>
                      <a:cubicBezTo>
                        <a:pt x="1" y="9528"/>
                        <a:pt x="1" y="9972"/>
                        <a:pt x="294" y="9972"/>
                      </a:cubicBezTo>
                      <a:lnTo>
                        <a:pt x="3280" y="9972"/>
                      </a:lnTo>
                      <a:cubicBezTo>
                        <a:pt x="3403" y="9972"/>
                        <a:pt x="3498" y="9868"/>
                        <a:pt x="3498" y="9754"/>
                      </a:cubicBezTo>
                      <a:lnTo>
                        <a:pt x="3498" y="219"/>
                      </a:lnTo>
                      <a:cubicBezTo>
                        <a:pt x="3498" y="101"/>
                        <a:pt x="3411" y="1"/>
                        <a:pt x="32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35"/>
                <p:cNvSpPr/>
                <p:nvPr/>
              </p:nvSpPr>
              <p:spPr>
                <a:xfrm>
                  <a:off x="5284825" y="2287600"/>
                  <a:ext cx="111550" cy="15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6106" extrusionOk="0">
                      <a:moveTo>
                        <a:pt x="218" y="1"/>
                      </a:moveTo>
                      <a:cubicBezTo>
                        <a:pt x="95" y="1"/>
                        <a:pt x="1" y="105"/>
                        <a:pt x="1" y="227"/>
                      </a:cubicBezTo>
                      <a:lnTo>
                        <a:pt x="1" y="5879"/>
                      </a:lnTo>
                      <a:cubicBezTo>
                        <a:pt x="1" y="6002"/>
                        <a:pt x="95" y="6106"/>
                        <a:pt x="218" y="6106"/>
                      </a:cubicBezTo>
                      <a:lnTo>
                        <a:pt x="4244" y="6106"/>
                      </a:lnTo>
                      <a:cubicBezTo>
                        <a:pt x="4367" y="6106"/>
                        <a:pt x="4461" y="6002"/>
                        <a:pt x="4461" y="5879"/>
                      </a:cubicBezTo>
                      <a:lnTo>
                        <a:pt x="4461" y="3932"/>
                      </a:lnTo>
                      <a:cubicBezTo>
                        <a:pt x="4461" y="3786"/>
                        <a:pt x="4353" y="3712"/>
                        <a:pt x="4244" y="3712"/>
                      </a:cubicBezTo>
                      <a:cubicBezTo>
                        <a:pt x="4135" y="3712"/>
                        <a:pt x="4027" y="3786"/>
                        <a:pt x="4027" y="3932"/>
                      </a:cubicBezTo>
                      <a:lnTo>
                        <a:pt x="4027" y="5662"/>
                      </a:lnTo>
                      <a:lnTo>
                        <a:pt x="436" y="5662"/>
                      </a:lnTo>
                      <a:lnTo>
                        <a:pt x="436" y="445"/>
                      </a:lnTo>
                      <a:lnTo>
                        <a:pt x="4027" y="445"/>
                      </a:lnTo>
                      <a:lnTo>
                        <a:pt x="4027" y="3204"/>
                      </a:lnTo>
                      <a:cubicBezTo>
                        <a:pt x="4027" y="3327"/>
                        <a:pt x="4121" y="3422"/>
                        <a:pt x="4244" y="3422"/>
                      </a:cubicBezTo>
                      <a:cubicBezTo>
                        <a:pt x="4367" y="3422"/>
                        <a:pt x="4461" y="3327"/>
                        <a:pt x="4461" y="3204"/>
                      </a:cubicBezTo>
                      <a:lnTo>
                        <a:pt x="4461" y="227"/>
                      </a:lnTo>
                      <a:cubicBezTo>
                        <a:pt x="4461" y="105"/>
                        <a:pt x="4367" y="1"/>
                        <a:pt x="42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35"/>
                <p:cNvSpPr/>
                <p:nvPr/>
              </p:nvSpPr>
              <p:spPr>
                <a:xfrm>
                  <a:off x="5121800" y="2310225"/>
                  <a:ext cx="58150" cy="1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4230" extrusionOk="0">
                      <a:moveTo>
                        <a:pt x="946" y="778"/>
                      </a:moveTo>
                      <a:lnTo>
                        <a:pt x="946" y="1865"/>
                      </a:lnTo>
                      <a:cubicBezTo>
                        <a:pt x="832" y="1836"/>
                        <a:pt x="729" y="1789"/>
                        <a:pt x="634" y="1713"/>
                      </a:cubicBezTo>
                      <a:cubicBezTo>
                        <a:pt x="369" y="1524"/>
                        <a:pt x="369" y="1128"/>
                        <a:pt x="634" y="939"/>
                      </a:cubicBezTo>
                      <a:cubicBezTo>
                        <a:pt x="729" y="863"/>
                        <a:pt x="832" y="806"/>
                        <a:pt x="946" y="778"/>
                      </a:cubicBezTo>
                      <a:close/>
                      <a:moveTo>
                        <a:pt x="1381" y="2356"/>
                      </a:moveTo>
                      <a:cubicBezTo>
                        <a:pt x="1494" y="2375"/>
                        <a:pt x="1598" y="2432"/>
                        <a:pt x="1693" y="2507"/>
                      </a:cubicBezTo>
                      <a:cubicBezTo>
                        <a:pt x="1957" y="2696"/>
                        <a:pt x="1957" y="3093"/>
                        <a:pt x="1693" y="3282"/>
                      </a:cubicBezTo>
                      <a:cubicBezTo>
                        <a:pt x="1598" y="3358"/>
                        <a:pt x="1494" y="3415"/>
                        <a:pt x="1381" y="3443"/>
                      </a:cubicBezTo>
                      <a:lnTo>
                        <a:pt x="1381" y="2356"/>
                      </a:lnTo>
                      <a:close/>
                      <a:moveTo>
                        <a:pt x="1163" y="1"/>
                      </a:moveTo>
                      <a:cubicBezTo>
                        <a:pt x="1055" y="1"/>
                        <a:pt x="946" y="74"/>
                        <a:pt x="946" y="220"/>
                      </a:cubicBezTo>
                      <a:lnTo>
                        <a:pt x="946" y="334"/>
                      </a:lnTo>
                      <a:cubicBezTo>
                        <a:pt x="407" y="428"/>
                        <a:pt x="1" y="835"/>
                        <a:pt x="1" y="1326"/>
                      </a:cubicBezTo>
                      <a:cubicBezTo>
                        <a:pt x="1" y="1817"/>
                        <a:pt x="407" y="2224"/>
                        <a:pt x="946" y="2318"/>
                      </a:cubicBezTo>
                      <a:lnTo>
                        <a:pt x="946" y="3443"/>
                      </a:lnTo>
                      <a:cubicBezTo>
                        <a:pt x="832" y="3415"/>
                        <a:pt x="729" y="3367"/>
                        <a:pt x="634" y="3292"/>
                      </a:cubicBezTo>
                      <a:cubicBezTo>
                        <a:pt x="511" y="3197"/>
                        <a:pt x="445" y="3055"/>
                        <a:pt x="436" y="2904"/>
                      </a:cubicBezTo>
                      <a:cubicBezTo>
                        <a:pt x="436" y="2758"/>
                        <a:pt x="327" y="2685"/>
                        <a:pt x="218" y="2685"/>
                      </a:cubicBezTo>
                      <a:cubicBezTo>
                        <a:pt x="110" y="2685"/>
                        <a:pt x="1" y="2758"/>
                        <a:pt x="1" y="2904"/>
                      </a:cubicBezTo>
                      <a:cubicBezTo>
                        <a:pt x="1" y="3386"/>
                        <a:pt x="407" y="3802"/>
                        <a:pt x="946" y="3887"/>
                      </a:cubicBezTo>
                      <a:lnTo>
                        <a:pt x="946" y="4010"/>
                      </a:lnTo>
                      <a:cubicBezTo>
                        <a:pt x="946" y="4156"/>
                        <a:pt x="1055" y="4230"/>
                        <a:pt x="1163" y="4230"/>
                      </a:cubicBezTo>
                      <a:cubicBezTo>
                        <a:pt x="1272" y="4230"/>
                        <a:pt x="1381" y="4156"/>
                        <a:pt x="1381" y="4010"/>
                      </a:cubicBezTo>
                      <a:lnTo>
                        <a:pt x="1381" y="3887"/>
                      </a:lnTo>
                      <a:cubicBezTo>
                        <a:pt x="1919" y="3802"/>
                        <a:pt x="2326" y="3386"/>
                        <a:pt x="2326" y="2904"/>
                      </a:cubicBezTo>
                      <a:cubicBezTo>
                        <a:pt x="2326" y="2413"/>
                        <a:pt x="1919" y="1997"/>
                        <a:pt x="1381" y="1912"/>
                      </a:cubicBezTo>
                      <a:lnTo>
                        <a:pt x="1381" y="778"/>
                      </a:lnTo>
                      <a:cubicBezTo>
                        <a:pt x="1494" y="806"/>
                        <a:pt x="1598" y="863"/>
                        <a:pt x="1693" y="939"/>
                      </a:cubicBezTo>
                      <a:cubicBezTo>
                        <a:pt x="1815" y="1033"/>
                        <a:pt x="1882" y="1175"/>
                        <a:pt x="1891" y="1326"/>
                      </a:cubicBezTo>
                      <a:cubicBezTo>
                        <a:pt x="1891" y="1472"/>
                        <a:pt x="2000" y="1546"/>
                        <a:pt x="2108" y="1546"/>
                      </a:cubicBezTo>
                      <a:cubicBezTo>
                        <a:pt x="2217" y="1546"/>
                        <a:pt x="2326" y="1472"/>
                        <a:pt x="2326" y="1326"/>
                      </a:cubicBezTo>
                      <a:cubicBezTo>
                        <a:pt x="2326" y="835"/>
                        <a:pt x="1919" y="428"/>
                        <a:pt x="1381" y="334"/>
                      </a:cubicBezTo>
                      <a:lnTo>
                        <a:pt x="1381" y="220"/>
                      </a:lnTo>
                      <a:cubicBezTo>
                        <a:pt x="1381" y="74"/>
                        <a:pt x="1272" y="1"/>
                        <a:pt x="11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35"/>
                <p:cNvSpPr/>
                <p:nvPr/>
              </p:nvSpPr>
              <p:spPr>
                <a:xfrm>
                  <a:off x="5047850" y="2285950"/>
                  <a:ext cx="180075" cy="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3" h="6167" extrusionOk="0">
                      <a:moveTo>
                        <a:pt x="4098" y="432"/>
                      </a:moveTo>
                      <a:cubicBezTo>
                        <a:pt x="5459" y="432"/>
                        <a:pt x="6767" y="1488"/>
                        <a:pt x="6767" y="3081"/>
                      </a:cubicBezTo>
                      <a:cubicBezTo>
                        <a:pt x="6767" y="4546"/>
                        <a:pt x="5577" y="5728"/>
                        <a:pt x="4121" y="5728"/>
                      </a:cubicBezTo>
                      <a:cubicBezTo>
                        <a:pt x="1768" y="5728"/>
                        <a:pt x="587" y="2883"/>
                        <a:pt x="2250" y="1210"/>
                      </a:cubicBezTo>
                      <a:cubicBezTo>
                        <a:pt x="2787" y="673"/>
                        <a:pt x="3449" y="432"/>
                        <a:pt x="4098" y="432"/>
                      </a:cubicBezTo>
                      <a:close/>
                      <a:moveTo>
                        <a:pt x="4121" y="0"/>
                      </a:moveTo>
                      <a:cubicBezTo>
                        <a:pt x="1371" y="0"/>
                        <a:pt x="1" y="3318"/>
                        <a:pt x="1938" y="5264"/>
                      </a:cubicBezTo>
                      <a:cubicBezTo>
                        <a:pt x="2534" y="5854"/>
                        <a:pt x="3325" y="6167"/>
                        <a:pt x="4129" y="6167"/>
                      </a:cubicBezTo>
                      <a:cubicBezTo>
                        <a:pt x="4524" y="6167"/>
                        <a:pt x="4923" y="6091"/>
                        <a:pt x="5303" y="5935"/>
                      </a:cubicBezTo>
                      <a:cubicBezTo>
                        <a:pt x="6456" y="5453"/>
                        <a:pt x="7202" y="4329"/>
                        <a:pt x="7202" y="3081"/>
                      </a:cubicBezTo>
                      <a:cubicBezTo>
                        <a:pt x="7202" y="1380"/>
                        <a:pt x="5822" y="0"/>
                        <a:pt x="41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>
              <a:off x="2992250" y="1092067"/>
              <a:ext cx="796150" cy="749541"/>
              <a:chOff x="3120798" y="1792274"/>
              <a:chExt cx="796150" cy="749541"/>
            </a:xfrm>
          </p:grpSpPr>
          <p:grpSp>
            <p:nvGrpSpPr>
              <p:cNvPr id="1105" name="Google Shape;1105;p35"/>
              <p:cNvGrpSpPr/>
              <p:nvPr/>
            </p:nvGrpSpPr>
            <p:grpSpPr>
              <a:xfrm>
                <a:off x="3120798" y="1792274"/>
                <a:ext cx="796150" cy="749541"/>
                <a:chOff x="2248150" y="1818115"/>
                <a:chExt cx="796150" cy="749541"/>
              </a:xfrm>
            </p:grpSpPr>
            <p:sp>
              <p:nvSpPr>
                <p:cNvPr id="1106" name="Google Shape;1106;p35"/>
                <p:cNvSpPr/>
                <p:nvPr/>
              </p:nvSpPr>
              <p:spPr>
                <a:xfrm>
                  <a:off x="2248150" y="1866856"/>
                  <a:ext cx="746400" cy="700800"/>
                </a:xfrm>
                <a:prstGeom prst="roundRect">
                  <a:avLst>
                    <a:gd name="adj" fmla="val 4313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5"/>
                <p:cNvSpPr/>
                <p:nvPr/>
              </p:nvSpPr>
              <p:spPr>
                <a:xfrm>
                  <a:off x="2297899" y="1818115"/>
                  <a:ext cx="746400" cy="700800"/>
                </a:xfrm>
                <a:prstGeom prst="roundRect">
                  <a:avLst>
                    <a:gd name="adj" fmla="val 4313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5" name="Google Shape;1135;p35"/>
              <p:cNvGrpSpPr/>
              <p:nvPr/>
            </p:nvGrpSpPr>
            <p:grpSpPr>
              <a:xfrm>
                <a:off x="3390325" y="1982750"/>
                <a:ext cx="257075" cy="368600"/>
                <a:chOff x="6340000" y="1518075"/>
                <a:chExt cx="257075" cy="368600"/>
              </a:xfrm>
            </p:grpSpPr>
            <p:sp>
              <p:nvSpPr>
                <p:cNvPr id="1136" name="Google Shape;1136;p35"/>
                <p:cNvSpPr/>
                <p:nvPr/>
              </p:nvSpPr>
              <p:spPr>
                <a:xfrm>
                  <a:off x="6441125" y="1581475"/>
                  <a:ext cx="54825" cy="9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3927" extrusionOk="0">
                      <a:moveTo>
                        <a:pt x="879" y="744"/>
                      </a:moveTo>
                      <a:lnTo>
                        <a:pt x="879" y="1718"/>
                      </a:lnTo>
                      <a:cubicBezTo>
                        <a:pt x="615" y="1642"/>
                        <a:pt x="435" y="1453"/>
                        <a:pt x="435" y="1226"/>
                      </a:cubicBezTo>
                      <a:cubicBezTo>
                        <a:pt x="435" y="1009"/>
                        <a:pt x="615" y="820"/>
                        <a:pt x="879" y="744"/>
                      </a:cubicBezTo>
                      <a:close/>
                      <a:moveTo>
                        <a:pt x="1314" y="2209"/>
                      </a:moveTo>
                      <a:cubicBezTo>
                        <a:pt x="1569" y="2285"/>
                        <a:pt x="1749" y="2474"/>
                        <a:pt x="1749" y="2691"/>
                      </a:cubicBezTo>
                      <a:cubicBezTo>
                        <a:pt x="1749" y="2918"/>
                        <a:pt x="1569" y="3107"/>
                        <a:pt x="1314" y="3173"/>
                      </a:cubicBezTo>
                      <a:lnTo>
                        <a:pt x="1314" y="2209"/>
                      </a:lnTo>
                      <a:close/>
                      <a:moveTo>
                        <a:pt x="1097" y="0"/>
                      </a:moveTo>
                      <a:cubicBezTo>
                        <a:pt x="993" y="0"/>
                        <a:pt x="889" y="69"/>
                        <a:pt x="879" y="206"/>
                      </a:cubicBezTo>
                      <a:lnTo>
                        <a:pt x="879" y="300"/>
                      </a:lnTo>
                      <a:cubicBezTo>
                        <a:pt x="378" y="385"/>
                        <a:pt x="0" y="773"/>
                        <a:pt x="0" y="1236"/>
                      </a:cubicBezTo>
                      <a:cubicBezTo>
                        <a:pt x="0" y="1689"/>
                        <a:pt x="378" y="2077"/>
                        <a:pt x="879" y="2162"/>
                      </a:cubicBezTo>
                      <a:lnTo>
                        <a:pt x="879" y="3183"/>
                      </a:lnTo>
                      <a:cubicBezTo>
                        <a:pt x="615" y="3107"/>
                        <a:pt x="435" y="2918"/>
                        <a:pt x="435" y="2701"/>
                      </a:cubicBezTo>
                      <a:cubicBezTo>
                        <a:pt x="426" y="2564"/>
                        <a:pt x="322" y="2495"/>
                        <a:pt x="218" y="2495"/>
                      </a:cubicBezTo>
                      <a:cubicBezTo>
                        <a:pt x="114" y="2495"/>
                        <a:pt x="10" y="2564"/>
                        <a:pt x="0" y="2701"/>
                      </a:cubicBezTo>
                      <a:cubicBezTo>
                        <a:pt x="0" y="3154"/>
                        <a:pt x="378" y="3542"/>
                        <a:pt x="879" y="3627"/>
                      </a:cubicBezTo>
                      <a:lnTo>
                        <a:pt x="879" y="3721"/>
                      </a:lnTo>
                      <a:cubicBezTo>
                        <a:pt x="889" y="3858"/>
                        <a:pt x="993" y="3927"/>
                        <a:pt x="1097" y="3927"/>
                      </a:cubicBezTo>
                      <a:cubicBezTo>
                        <a:pt x="1201" y="3927"/>
                        <a:pt x="1304" y="3858"/>
                        <a:pt x="1314" y="3721"/>
                      </a:cubicBezTo>
                      <a:lnTo>
                        <a:pt x="1314" y="3627"/>
                      </a:lnTo>
                      <a:cubicBezTo>
                        <a:pt x="1815" y="3542"/>
                        <a:pt x="2193" y="3154"/>
                        <a:pt x="2193" y="2701"/>
                      </a:cubicBezTo>
                      <a:cubicBezTo>
                        <a:pt x="2193" y="2238"/>
                        <a:pt x="1815" y="1850"/>
                        <a:pt x="1314" y="1765"/>
                      </a:cubicBezTo>
                      <a:lnTo>
                        <a:pt x="1314" y="744"/>
                      </a:lnTo>
                      <a:cubicBezTo>
                        <a:pt x="1569" y="820"/>
                        <a:pt x="1749" y="1009"/>
                        <a:pt x="1749" y="1226"/>
                      </a:cubicBezTo>
                      <a:cubicBezTo>
                        <a:pt x="1758" y="1363"/>
                        <a:pt x="1864" y="1432"/>
                        <a:pt x="1971" y="1432"/>
                      </a:cubicBezTo>
                      <a:cubicBezTo>
                        <a:pt x="2077" y="1432"/>
                        <a:pt x="2183" y="1363"/>
                        <a:pt x="2193" y="1226"/>
                      </a:cubicBezTo>
                      <a:cubicBezTo>
                        <a:pt x="2193" y="773"/>
                        <a:pt x="1815" y="385"/>
                        <a:pt x="1314" y="300"/>
                      </a:cubicBezTo>
                      <a:lnTo>
                        <a:pt x="1314" y="206"/>
                      </a:lnTo>
                      <a:cubicBezTo>
                        <a:pt x="1304" y="69"/>
                        <a:pt x="1201" y="0"/>
                        <a:pt x="10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35"/>
                <p:cNvSpPr/>
                <p:nvPr/>
              </p:nvSpPr>
              <p:spPr>
                <a:xfrm>
                  <a:off x="6372125" y="1558500"/>
                  <a:ext cx="168500" cy="1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0" h="5764" extrusionOk="0">
                      <a:moveTo>
                        <a:pt x="3840" y="431"/>
                      </a:moveTo>
                      <a:cubicBezTo>
                        <a:pt x="5094" y="431"/>
                        <a:pt x="6295" y="1404"/>
                        <a:pt x="6295" y="2873"/>
                      </a:cubicBezTo>
                      <a:cubicBezTo>
                        <a:pt x="6295" y="4224"/>
                        <a:pt x="5199" y="5321"/>
                        <a:pt x="3857" y="5321"/>
                      </a:cubicBezTo>
                      <a:cubicBezTo>
                        <a:pt x="1683" y="5321"/>
                        <a:pt x="587" y="2684"/>
                        <a:pt x="2127" y="1153"/>
                      </a:cubicBezTo>
                      <a:cubicBezTo>
                        <a:pt x="2626" y="654"/>
                        <a:pt x="3239" y="431"/>
                        <a:pt x="3840" y="431"/>
                      </a:cubicBezTo>
                      <a:close/>
                      <a:moveTo>
                        <a:pt x="3857" y="0"/>
                      </a:moveTo>
                      <a:cubicBezTo>
                        <a:pt x="1286" y="0"/>
                        <a:pt x="1" y="3100"/>
                        <a:pt x="1815" y="4914"/>
                      </a:cubicBezTo>
                      <a:cubicBezTo>
                        <a:pt x="2402" y="5501"/>
                        <a:pt x="3125" y="5764"/>
                        <a:pt x="3833" y="5764"/>
                      </a:cubicBezTo>
                      <a:cubicBezTo>
                        <a:pt x="5316" y="5764"/>
                        <a:pt x="6739" y="4615"/>
                        <a:pt x="6739" y="2882"/>
                      </a:cubicBezTo>
                      <a:cubicBezTo>
                        <a:pt x="6730" y="1295"/>
                        <a:pt x="5444" y="0"/>
                        <a:pt x="38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35"/>
                <p:cNvSpPr/>
                <p:nvPr/>
              </p:nvSpPr>
              <p:spPr>
                <a:xfrm>
                  <a:off x="6358000" y="1777200"/>
                  <a:ext cx="239075" cy="10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3" h="4379" extrusionOk="0">
                      <a:moveTo>
                        <a:pt x="7537" y="1"/>
                      </a:moveTo>
                      <a:cubicBezTo>
                        <a:pt x="7317" y="1"/>
                        <a:pt x="7218" y="346"/>
                        <a:pt x="7484" y="429"/>
                      </a:cubicBezTo>
                      <a:cubicBezTo>
                        <a:pt x="8504" y="816"/>
                        <a:pt x="9119" y="1374"/>
                        <a:pt x="9119" y="1941"/>
                      </a:cubicBezTo>
                      <a:cubicBezTo>
                        <a:pt x="9119" y="2432"/>
                        <a:pt x="8646" y="2933"/>
                        <a:pt x="7805" y="3311"/>
                      </a:cubicBezTo>
                      <a:cubicBezTo>
                        <a:pt x="6907" y="3717"/>
                        <a:pt x="5707" y="3944"/>
                        <a:pt x="4422" y="3944"/>
                      </a:cubicBezTo>
                      <a:cubicBezTo>
                        <a:pt x="2824" y="3944"/>
                        <a:pt x="1350" y="3585"/>
                        <a:pt x="462" y="2999"/>
                      </a:cubicBezTo>
                      <a:cubicBezTo>
                        <a:pt x="414" y="2964"/>
                        <a:pt x="367" y="2949"/>
                        <a:pt x="323" y="2949"/>
                      </a:cubicBezTo>
                      <a:cubicBezTo>
                        <a:pt x="130" y="2949"/>
                        <a:pt x="1" y="3235"/>
                        <a:pt x="216" y="3358"/>
                      </a:cubicBezTo>
                      <a:cubicBezTo>
                        <a:pt x="1171" y="4001"/>
                        <a:pt x="2739" y="4379"/>
                        <a:pt x="4422" y="4379"/>
                      </a:cubicBezTo>
                      <a:cubicBezTo>
                        <a:pt x="7304" y="4379"/>
                        <a:pt x="9563" y="3302"/>
                        <a:pt x="9563" y="1931"/>
                      </a:cubicBezTo>
                      <a:cubicBezTo>
                        <a:pt x="9563" y="1175"/>
                        <a:pt x="8863" y="476"/>
                        <a:pt x="7635" y="22"/>
                      </a:cubicBezTo>
                      <a:cubicBezTo>
                        <a:pt x="7600" y="7"/>
                        <a:pt x="7567" y="1"/>
                        <a:pt x="75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35"/>
                <p:cNvSpPr/>
                <p:nvPr/>
              </p:nvSpPr>
              <p:spPr>
                <a:xfrm>
                  <a:off x="6340000" y="1518075"/>
                  <a:ext cx="247625" cy="3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5" h="13195" extrusionOk="0">
                      <a:moveTo>
                        <a:pt x="5146" y="1"/>
                      </a:moveTo>
                      <a:cubicBezTo>
                        <a:pt x="4576" y="1"/>
                        <a:pt x="4001" y="106"/>
                        <a:pt x="3459" y="322"/>
                      </a:cubicBezTo>
                      <a:cubicBezTo>
                        <a:pt x="2013" y="889"/>
                        <a:pt x="1068" y="2127"/>
                        <a:pt x="851" y="3734"/>
                      </a:cubicBezTo>
                      <a:cubicBezTo>
                        <a:pt x="794" y="4121"/>
                        <a:pt x="766" y="4518"/>
                        <a:pt x="775" y="4915"/>
                      </a:cubicBezTo>
                      <a:cubicBezTo>
                        <a:pt x="766" y="6824"/>
                        <a:pt x="1380" y="8667"/>
                        <a:pt x="2514" y="10198"/>
                      </a:cubicBezTo>
                      <a:cubicBezTo>
                        <a:pt x="1909" y="10349"/>
                        <a:pt x="1342" y="10605"/>
                        <a:pt x="832" y="10954"/>
                      </a:cubicBezTo>
                      <a:cubicBezTo>
                        <a:pt x="284" y="11351"/>
                        <a:pt x="0" y="11814"/>
                        <a:pt x="0" y="12306"/>
                      </a:cubicBezTo>
                      <a:cubicBezTo>
                        <a:pt x="10" y="12589"/>
                        <a:pt x="95" y="12863"/>
                        <a:pt x="265" y="13090"/>
                      </a:cubicBezTo>
                      <a:cubicBezTo>
                        <a:pt x="311" y="13164"/>
                        <a:pt x="377" y="13194"/>
                        <a:pt x="442" y="13194"/>
                      </a:cubicBezTo>
                      <a:cubicBezTo>
                        <a:pt x="601" y="13194"/>
                        <a:pt x="759" y="13010"/>
                        <a:pt x="624" y="12835"/>
                      </a:cubicBezTo>
                      <a:cubicBezTo>
                        <a:pt x="511" y="12684"/>
                        <a:pt x="445" y="12495"/>
                        <a:pt x="445" y="12306"/>
                      </a:cubicBezTo>
                      <a:cubicBezTo>
                        <a:pt x="445" y="11606"/>
                        <a:pt x="1371" y="10935"/>
                        <a:pt x="2817" y="10567"/>
                      </a:cubicBezTo>
                      <a:cubicBezTo>
                        <a:pt x="3440" y="11332"/>
                        <a:pt x="4187" y="11975"/>
                        <a:pt x="5028" y="12485"/>
                      </a:cubicBezTo>
                      <a:cubicBezTo>
                        <a:pt x="5066" y="12509"/>
                        <a:pt x="5106" y="12521"/>
                        <a:pt x="5145" y="12521"/>
                      </a:cubicBezTo>
                      <a:cubicBezTo>
                        <a:pt x="5184" y="12521"/>
                        <a:pt x="5222" y="12509"/>
                        <a:pt x="5255" y="12485"/>
                      </a:cubicBezTo>
                      <a:cubicBezTo>
                        <a:pt x="8270" y="10661"/>
                        <a:pt x="9905" y="7221"/>
                        <a:pt x="9432" y="3725"/>
                      </a:cubicBezTo>
                      <a:lnTo>
                        <a:pt x="9432" y="3725"/>
                      </a:lnTo>
                      <a:lnTo>
                        <a:pt x="9432" y="3734"/>
                      </a:lnTo>
                      <a:cubicBezTo>
                        <a:pt x="9338" y="2959"/>
                        <a:pt x="9045" y="2231"/>
                        <a:pt x="8572" y="1617"/>
                      </a:cubicBezTo>
                      <a:cubicBezTo>
                        <a:pt x="8525" y="1565"/>
                        <a:pt x="8468" y="1543"/>
                        <a:pt x="8413" y="1543"/>
                      </a:cubicBezTo>
                      <a:cubicBezTo>
                        <a:pt x="8260" y="1543"/>
                        <a:pt x="8121" y="1715"/>
                        <a:pt x="8232" y="1882"/>
                      </a:cubicBezTo>
                      <a:cubicBezTo>
                        <a:pt x="8648" y="2439"/>
                        <a:pt x="8912" y="3091"/>
                        <a:pt x="8997" y="3791"/>
                      </a:cubicBezTo>
                      <a:cubicBezTo>
                        <a:pt x="9045" y="4159"/>
                        <a:pt x="9073" y="4537"/>
                        <a:pt x="9073" y="4915"/>
                      </a:cubicBezTo>
                      <a:cubicBezTo>
                        <a:pt x="9073" y="7807"/>
                        <a:pt x="7589" y="10501"/>
                        <a:pt x="5142" y="12041"/>
                      </a:cubicBezTo>
                      <a:cubicBezTo>
                        <a:pt x="2354" y="10283"/>
                        <a:pt x="842" y="7051"/>
                        <a:pt x="1286" y="3781"/>
                      </a:cubicBezTo>
                      <a:cubicBezTo>
                        <a:pt x="1371" y="3072"/>
                        <a:pt x="1645" y="2392"/>
                        <a:pt x="2089" y="1834"/>
                      </a:cubicBezTo>
                      <a:cubicBezTo>
                        <a:pt x="2495" y="1334"/>
                        <a:pt x="3025" y="956"/>
                        <a:pt x="3620" y="719"/>
                      </a:cubicBezTo>
                      <a:cubicBezTo>
                        <a:pt x="4109" y="527"/>
                        <a:pt x="4626" y="433"/>
                        <a:pt x="5138" y="433"/>
                      </a:cubicBezTo>
                      <a:cubicBezTo>
                        <a:pt x="6061" y="433"/>
                        <a:pt x="6969" y="737"/>
                        <a:pt x="7674" y="1315"/>
                      </a:cubicBezTo>
                      <a:cubicBezTo>
                        <a:pt x="7719" y="1348"/>
                        <a:pt x="7766" y="1363"/>
                        <a:pt x="7810" y="1363"/>
                      </a:cubicBezTo>
                      <a:cubicBezTo>
                        <a:pt x="7987" y="1363"/>
                        <a:pt x="8125" y="1126"/>
                        <a:pt x="7958" y="974"/>
                      </a:cubicBezTo>
                      <a:cubicBezTo>
                        <a:pt x="7176" y="338"/>
                        <a:pt x="6167" y="1"/>
                        <a:pt x="51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535698" y="2877301"/>
            <a:ext cx="8208912" cy="1169551"/>
            <a:chOff x="539552" y="2067694"/>
            <a:chExt cx="8208912" cy="1169551"/>
          </a:xfrm>
        </p:grpSpPr>
        <p:sp>
          <p:nvSpPr>
            <p:cNvPr id="6" name="TextBox 5"/>
            <p:cNvSpPr txBox="1"/>
            <p:nvPr/>
          </p:nvSpPr>
          <p:spPr>
            <a:xfrm>
              <a:off x="539552" y="2067694"/>
              <a:ext cx="19442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latin typeface="Copperplate Gothic Light" pitchFamily="34" charset="0"/>
                </a:rPr>
                <a:t>Keen Interest</a:t>
              </a:r>
            </a:p>
            <a:p>
              <a:r>
                <a:rPr lang="en-IN" dirty="0" smtClean="0">
                  <a:latin typeface="Copperplate Gothic Light" pitchFamily="34" charset="0"/>
                </a:rPr>
                <a:t> in organisational sector</a:t>
              </a:r>
              <a:endParaRPr lang="en-IN" dirty="0">
                <a:latin typeface="Copperplate Gothic Light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3808" y="2067694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latin typeface="Copperplate Gothic Light" pitchFamily="34" charset="0"/>
                </a:rPr>
                <a:t>To explore work from women’s perspective </a:t>
              </a:r>
              <a:endParaRPr lang="en-IN" dirty="0">
                <a:latin typeface="Copperplate Gothic Light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48064" y="2067694"/>
              <a:ext cx="158417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latin typeface="Copperplate Gothic Light" pitchFamily="34" charset="0"/>
                </a:rPr>
                <a:t>Very few knowledge about rural working conditions</a:t>
              </a:r>
              <a:endParaRPr lang="en-IN" dirty="0">
                <a:latin typeface="Copperplate Gothic Light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5474" y="2067694"/>
              <a:ext cx="141299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latin typeface="Copperplate Gothic Light" pitchFamily="34" charset="0"/>
                </a:rPr>
                <a:t>To find the overall  effect of work in </a:t>
              </a:r>
            </a:p>
            <a:p>
              <a:r>
                <a:rPr lang="en-IN" dirty="0" smtClean="0">
                  <a:latin typeface="Copperplate Gothic Light" pitchFamily="34" charset="0"/>
                </a:rPr>
                <a:t>life </a:t>
              </a:r>
              <a:endParaRPr lang="en-IN" dirty="0">
                <a:latin typeface="Copperplate Gothic Light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6" y="135033"/>
            <a:ext cx="2617622" cy="1495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6"/>
          <p:cNvGrpSpPr/>
          <p:nvPr/>
        </p:nvGrpSpPr>
        <p:grpSpPr>
          <a:xfrm>
            <a:off x="3513575" y="353425"/>
            <a:ext cx="5672500" cy="585081"/>
            <a:chOff x="3513575" y="353425"/>
            <a:chExt cx="5672500" cy="585081"/>
          </a:xfrm>
        </p:grpSpPr>
        <p:sp>
          <p:nvSpPr>
            <p:cNvPr id="152" name="Google Shape;152;p16"/>
            <p:cNvSpPr/>
            <p:nvPr/>
          </p:nvSpPr>
          <p:spPr>
            <a:xfrm>
              <a:off x="3513575" y="353425"/>
              <a:ext cx="5672400" cy="529500"/>
            </a:xfrm>
            <a:prstGeom prst="roundRect">
              <a:avLst>
                <a:gd name="adj" fmla="val 1985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3569775" y="409006"/>
              <a:ext cx="5616300" cy="5295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3851920" y="410725"/>
            <a:ext cx="4578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CHAPTER    I  &amp; ii</a:t>
            </a:r>
            <a:endParaRPr sz="2400" dirty="0"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251520" y="987574"/>
            <a:ext cx="6192688" cy="3714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dirty="0" smtClean="0">
                <a:latin typeface="Bahnschrift SemiBold" pitchFamily="34" charset="0"/>
              </a:rPr>
              <a:t>CHAPTER 1 </a:t>
            </a: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dirty="0" smtClean="0">
                <a:latin typeface="Bahnschrift SemiBold" pitchFamily="34" charset="0"/>
              </a:rPr>
              <a:t>The introduction consists of the growth in condition of women.</a:t>
            </a: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dirty="0" smtClean="0">
                <a:latin typeface="Bahnschrift SemiBold" pitchFamily="34" charset="0"/>
              </a:rPr>
              <a:t>Bio psycho social factors, gender roles and the professional behaviour are explained </a:t>
            </a: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dirty="0" smtClean="0">
                <a:latin typeface="Bahnschrift SemiBold" pitchFamily="34" charset="0"/>
              </a:rPr>
              <a:t>REBT is chosen as the theoretical orientation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1600" dirty="0" smtClean="0">
              <a:latin typeface="Arial Rounded MT Bold" pitchFamily="34" charset="0"/>
            </a:endParaRP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dirty="0" smtClean="0">
                <a:latin typeface="Bahnschrift SemiBold" pitchFamily="34" charset="0"/>
              </a:rPr>
              <a:t>CHAPTER</a:t>
            </a:r>
            <a:r>
              <a:rPr lang="en-US" sz="1600" dirty="0" smtClean="0">
                <a:latin typeface="Arial Rounded MT Bold" pitchFamily="34" charset="0"/>
              </a:rPr>
              <a:t> 2 </a:t>
            </a:r>
          </a:p>
          <a:p>
            <a:pPr marL="152400" lvl="0" indent="0">
              <a:lnSpc>
                <a:spcPct val="115000"/>
              </a:lnSpc>
              <a:buNone/>
            </a:pPr>
            <a:r>
              <a:rPr lang="en-IN" sz="1600" dirty="0" smtClean="0">
                <a:latin typeface="Bahnschrift SemiBold" pitchFamily="34" charset="0"/>
              </a:rPr>
              <a:t>The </a:t>
            </a:r>
            <a:r>
              <a:rPr lang="en-IN" sz="1600" dirty="0">
                <a:latin typeface="Bahnschrift SemiBold" pitchFamily="34" charset="0"/>
              </a:rPr>
              <a:t>review of literature consists of the various studies which relates to the autonomy of working women, work and family conflict, satisfaction with life, quality of life and work life </a:t>
            </a:r>
            <a:r>
              <a:rPr lang="en-IN" sz="1600" dirty="0" smtClean="0">
                <a:latin typeface="Bahnschrift SemiBold" pitchFamily="34" charset="0"/>
              </a:rPr>
              <a:t>balance. </a:t>
            </a:r>
            <a:endParaRPr lang="en-US" sz="1600" dirty="0" smtClean="0">
              <a:latin typeface="Arial Rounded MT Bold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</a:pPr>
            <a:endParaRPr sz="2000" dirty="0">
              <a:latin typeface="Arial Rounded MT 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19622"/>
            <a:ext cx="255510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7"/>
          <p:cNvGrpSpPr/>
          <p:nvPr/>
        </p:nvGrpSpPr>
        <p:grpSpPr>
          <a:xfrm>
            <a:off x="3513575" y="353425"/>
            <a:ext cx="5672500" cy="585081"/>
            <a:chOff x="3513575" y="353425"/>
            <a:chExt cx="5672500" cy="585081"/>
          </a:xfrm>
        </p:grpSpPr>
        <p:sp>
          <p:nvSpPr>
            <p:cNvPr id="161" name="Google Shape;161;p17"/>
            <p:cNvSpPr/>
            <p:nvPr/>
          </p:nvSpPr>
          <p:spPr>
            <a:xfrm>
              <a:off x="3513575" y="353425"/>
              <a:ext cx="5672400" cy="529500"/>
            </a:xfrm>
            <a:prstGeom prst="roundRect">
              <a:avLst>
                <a:gd name="adj" fmla="val 1985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3569775" y="409006"/>
              <a:ext cx="5616300" cy="5295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3845325" y="468075"/>
            <a:ext cx="4578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STUDY VARIABLES </a:t>
            </a:r>
            <a:endParaRPr dirty="0"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697137" y="2701897"/>
            <a:ext cx="2365913" cy="1808103"/>
            <a:chOff x="697137" y="2701897"/>
            <a:chExt cx="2365913" cy="1808103"/>
          </a:xfrm>
        </p:grpSpPr>
        <p:grpSp>
          <p:nvGrpSpPr>
            <p:cNvPr id="168" name="Google Shape;168;p17"/>
            <p:cNvGrpSpPr/>
            <p:nvPr/>
          </p:nvGrpSpPr>
          <p:grpSpPr>
            <a:xfrm>
              <a:off x="1554885" y="2701897"/>
              <a:ext cx="717841" cy="713692"/>
              <a:chOff x="1554885" y="2701897"/>
              <a:chExt cx="717841" cy="713692"/>
            </a:xfrm>
          </p:grpSpPr>
          <p:sp>
            <p:nvSpPr>
              <p:cNvPr id="169" name="Google Shape;169;p17"/>
              <p:cNvSpPr/>
              <p:nvPr/>
            </p:nvSpPr>
            <p:spPr>
              <a:xfrm>
                <a:off x="1605227" y="2748089"/>
                <a:ext cx="667500" cy="6675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1554885" y="2701897"/>
                <a:ext cx="667500" cy="6675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17"/>
            <p:cNvSpPr txBox="1"/>
            <p:nvPr/>
          </p:nvSpPr>
          <p:spPr>
            <a:xfrm>
              <a:off x="1423621" y="2854375"/>
              <a:ext cx="935400" cy="5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accent3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01</a:t>
              </a:r>
              <a:endParaRPr sz="2400" b="1" dirty="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719450" y="3787000"/>
              <a:ext cx="2343600" cy="7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 smtClean="0">
                  <a:solidFill>
                    <a:schemeClr val="accent3"/>
                  </a:solidFill>
                  <a:latin typeface="Anaheim"/>
                  <a:ea typeface="Anaheim"/>
                  <a:cs typeface="Anaheim"/>
                  <a:sym typeface="Anaheim"/>
                </a:rPr>
                <a:t>The overall wellbeing with life.</a:t>
              </a:r>
              <a:endParaRPr sz="1100" dirty="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173" name="Google Shape;173;p17"/>
            <p:cNvSpPr txBox="1"/>
            <p:nvPr/>
          </p:nvSpPr>
          <p:spPr>
            <a:xfrm>
              <a:off x="697137" y="3529528"/>
              <a:ext cx="23436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accent3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SATISFACTION WITH LIFE</a:t>
              </a:r>
              <a:endParaRPr dirty="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</p:txBody>
        </p:sp>
      </p:grpSp>
      <p:grpSp>
        <p:nvGrpSpPr>
          <p:cNvPr id="174" name="Google Shape;174;p17"/>
          <p:cNvGrpSpPr/>
          <p:nvPr/>
        </p:nvGrpSpPr>
        <p:grpSpPr>
          <a:xfrm>
            <a:off x="6079850" y="2701897"/>
            <a:ext cx="2344150" cy="1808103"/>
            <a:chOff x="6079850" y="2701897"/>
            <a:chExt cx="2344150" cy="1808103"/>
          </a:xfrm>
        </p:grpSpPr>
        <p:grpSp>
          <p:nvGrpSpPr>
            <p:cNvPr id="175" name="Google Shape;175;p17"/>
            <p:cNvGrpSpPr/>
            <p:nvPr/>
          </p:nvGrpSpPr>
          <p:grpSpPr>
            <a:xfrm>
              <a:off x="6916385" y="2701897"/>
              <a:ext cx="717841" cy="713692"/>
              <a:chOff x="6916385" y="2701897"/>
              <a:chExt cx="717841" cy="713692"/>
            </a:xfrm>
          </p:grpSpPr>
          <p:sp>
            <p:nvSpPr>
              <p:cNvPr id="176" name="Google Shape;176;p17"/>
              <p:cNvSpPr/>
              <p:nvPr/>
            </p:nvSpPr>
            <p:spPr>
              <a:xfrm>
                <a:off x="6966727" y="2748089"/>
                <a:ext cx="667500" cy="6675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6916385" y="2701897"/>
                <a:ext cx="667500" cy="6675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" name="Google Shape;178;p17"/>
            <p:cNvSpPr txBox="1"/>
            <p:nvPr/>
          </p:nvSpPr>
          <p:spPr>
            <a:xfrm>
              <a:off x="6079850" y="3787000"/>
              <a:ext cx="2343600" cy="7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 smtClean="0">
                  <a:solidFill>
                    <a:schemeClr val="accent3"/>
                  </a:solidFill>
                  <a:latin typeface="Anaheim"/>
                  <a:ea typeface="Anaheim"/>
                  <a:cs typeface="Anaheim"/>
                  <a:sym typeface="Anaheim"/>
                </a:rPr>
                <a:t>The control one posses while taking decisions.</a:t>
              </a:r>
              <a:endParaRPr sz="1100" dirty="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179" name="Google Shape;179;p17"/>
            <p:cNvSpPr txBox="1"/>
            <p:nvPr/>
          </p:nvSpPr>
          <p:spPr>
            <a:xfrm>
              <a:off x="6785064" y="2854375"/>
              <a:ext cx="935400" cy="5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3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03</a:t>
              </a:r>
              <a:endParaRPr sz="2400" b="1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</p:txBody>
        </p:sp>
        <p:sp>
          <p:nvSpPr>
            <p:cNvPr id="180" name="Google Shape;180;p17"/>
            <p:cNvSpPr txBox="1"/>
            <p:nvPr/>
          </p:nvSpPr>
          <p:spPr>
            <a:xfrm>
              <a:off x="6080400" y="3492700"/>
              <a:ext cx="23436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accent3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AUTONOMY</a:t>
              </a:r>
              <a:endParaRPr dirty="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</p:txBody>
        </p:sp>
      </p:grpSp>
      <p:grpSp>
        <p:nvGrpSpPr>
          <p:cNvPr id="181" name="Google Shape;181;p17"/>
          <p:cNvGrpSpPr/>
          <p:nvPr/>
        </p:nvGrpSpPr>
        <p:grpSpPr>
          <a:xfrm>
            <a:off x="3467837" y="2444425"/>
            <a:ext cx="2344150" cy="1808103"/>
            <a:chOff x="3399662" y="2701897"/>
            <a:chExt cx="2344150" cy="1808103"/>
          </a:xfrm>
        </p:grpSpPr>
        <p:grpSp>
          <p:nvGrpSpPr>
            <p:cNvPr id="182" name="Google Shape;182;p17"/>
            <p:cNvGrpSpPr/>
            <p:nvPr/>
          </p:nvGrpSpPr>
          <p:grpSpPr>
            <a:xfrm>
              <a:off x="4235610" y="2701897"/>
              <a:ext cx="717841" cy="713692"/>
              <a:chOff x="4235610" y="2701897"/>
              <a:chExt cx="717841" cy="713692"/>
            </a:xfrm>
          </p:grpSpPr>
          <p:sp>
            <p:nvSpPr>
              <p:cNvPr id="183" name="Google Shape;183;p17"/>
              <p:cNvSpPr/>
              <p:nvPr/>
            </p:nvSpPr>
            <p:spPr>
              <a:xfrm>
                <a:off x="4285952" y="2748089"/>
                <a:ext cx="667500" cy="6675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>
                <a:off x="4235610" y="2701897"/>
                <a:ext cx="667500" cy="6675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" name="Google Shape;185;p17"/>
            <p:cNvSpPr txBox="1"/>
            <p:nvPr/>
          </p:nvSpPr>
          <p:spPr>
            <a:xfrm>
              <a:off x="3399662" y="3787000"/>
              <a:ext cx="2343600" cy="7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 smtClean="0">
                  <a:solidFill>
                    <a:schemeClr val="accent3"/>
                  </a:solidFill>
                  <a:latin typeface="Anaheim"/>
                  <a:ea typeface="Anaheim"/>
                  <a:cs typeface="Anaheim"/>
                  <a:sym typeface="Anaheim"/>
                </a:rPr>
                <a:t>A</a:t>
              </a:r>
              <a:r>
                <a:rPr lang="en" sz="1100" dirty="0" smtClean="0">
                  <a:solidFill>
                    <a:schemeClr val="accent3"/>
                  </a:solidFill>
                  <a:latin typeface="Anaheim"/>
                  <a:ea typeface="Anaheim"/>
                  <a:cs typeface="Anaheim"/>
                  <a:sym typeface="Anaheim"/>
                </a:rPr>
                <a:t>n inter-role conflict where work and family mututually pressures each other.</a:t>
              </a:r>
              <a:endParaRPr sz="1100" dirty="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186" name="Google Shape;186;p17"/>
            <p:cNvSpPr txBox="1"/>
            <p:nvPr/>
          </p:nvSpPr>
          <p:spPr>
            <a:xfrm>
              <a:off x="4104301" y="2854375"/>
              <a:ext cx="935400" cy="5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3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02</a:t>
              </a:r>
              <a:endParaRPr sz="2400" b="1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</p:txBody>
        </p:sp>
        <p:sp>
          <p:nvSpPr>
            <p:cNvPr id="187" name="Google Shape;187;p17"/>
            <p:cNvSpPr txBox="1"/>
            <p:nvPr/>
          </p:nvSpPr>
          <p:spPr>
            <a:xfrm>
              <a:off x="3400212" y="3492700"/>
              <a:ext cx="23436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accent3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WORK-FAMILY-CONFLICT</a:t>
              </a:r>
              <a:endParaRPr dirty="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</p:txBody>
        </p:sp>
      </p:grpSp>
      <p:cxnSp>
        <p:nvCxnSpPr>
          <p:cNvPr id="188" name="Google Shape;188;p17"/>
          <p:cNvCxnSpPr>
            <a:stCxn id="165" idx="1"/>
            <a:endCxn id="170" idx="0"/>
          </p:cNvCxnSpPr>
          <p:nvPr/>
        </p:nvCxnSpPr>
        <p:spPr>
          <a:xfrm flipH="1">
            <a:off x="1888775" y="1457050"/>
            <a:ext cx="1883700" cy="1244700"/>
          </a:xfrm>
          <a:prstGeom prst="bentConnector2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7"/>
          <p:cNvCxnSpPr>
            <a:stCxn id="165" idx="3"/>
            <a:endCxn id="177" idx="0"/>
          </p:cNvCxnSpPr>
          <p:nvPr/>
        </p:nvCxnSpPr>
        <p:spPr>
          <a:xfrm>
            <a:off x="5371475" y="1457050"/>
            <a:ext cx="1878600" cy="1244700"/>
          </a:xfrm>
          <a:prstGeom prst="bentConnector2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7"/>
          <p:cNvCxnSpPr>
            <a:endCxn id="184" idx="0"/>
          </p:cNvCxnSpPr>
          <p:nvPr/>
        </p:nvCxnSpPr>
        <p:spPr>
          <a:xfrm rot="16200000" flipH="1">
            <a:off x="3924360" y="1731249"/>
            <a:ext cx="1426291" cy="6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5" t="37745"/>
          <a:stretch/>
        </p:blipFill>
        <p:spPr>
          <a:xfrm>
            <a:off x="0" y="-1"/>
            <a:ext cx="2103374" cy="303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22"/>
          <p:cNvGrpSpPr/>
          <p:nvPr/>
        </p:nvGrpSpPr>
        <p:grpSpPr>
          <a:xfrm>
            <a:off x="3531946" y="325634"/>
            <a:ext cx="5672500" cy="585081"/>
            <a:chOff x="3513575" y="353425"/>
            <a:chExt cx="5672500" cy="585081"/>
          </a:xfrm>
        </p:grpSpPr>
        <p:sp>
          <p:nvSpPr>
            <p:cNvPr id="635" name="Google Shape;635;p22"/>
            <p:cNvSpPr/>
            <p:nvPr/>
          </p:nvSpPr>
          <p:spPr>
            <a:xfrm>
              <a:off x="3513575" y="353425"/>
              <a:ext cx="5672400" cy="529500"/>
            </a:xfrm>
            <a:prstGeom prst="roundRect">
              <a:avLst>
                <a:gd name="adj" fmla="val 1985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3569775" y="409006"/>
              <a:ext cx="5616300" cy="5295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22"/>
          <p:cNvSpPr txBox="1">
            <a:spLocks noGrp="1"/>
          </p:cNvSpPr>
          <p:nvPr>
            <p:ph type="title"/>
          </p:nvPr>
        </p:nvSpPr>
        <p:spPr>
          <a:xfrm>
            <a:off x="3851920" y="381215"/>
            <a:ext cx="4578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oBJECTIVES</a:t>
            </a:r>
            <a:endParaRPr dirty="0"/>
          </a:p>
        </p:txBody>
      </p:sp>
      <p:grpSp>
        <p:nvGrpSpPr>
          <p:cNvPr id="639" name="Google Shape;639;p22"/>
          <p:cNvGrpSpPr/>
          <p:nvPr/>
        </p:nvGrpSpPr>
        <p:grpSpPr>
          <a:xfrm>
            <a:off x="2699792" y="1335398"/>
            <a:ext cx="6192688" cy="3600916"/>
            <a:chOff x="3013500" y="1359650"/>
            <a:chExt cx="5410500" cy="3150350"/>
          </a:xfrm>
        </p:grpSpPr>
        <p:sp>
          <p:nvSpPr>
            <p:cNvPr id="640" name="Google Shape;640;p22"/>
            <p:cNvSpPr txBox="1"/>
            <p:nvPr/>
          </p:nvSpPr>
          <p:spPr>
            <a:xfrm>
              <a:off x="3013500" y="1359650"/>
              <a:ext cx="5410500" cy="9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Staatliches"/>
                <a:buChar char="●"/>
              </a:pPr>
              <a:endParaRPr sz="1100" dirty="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641" name="Google Shape;641;p22"/>
            <p:cNvSpPr txBox="1"/>
            <p:nvPr/>
          </p:nvSpPr>
          <p:spPr>
            <a:xfrm>
              <a:off x="3013500" y="2469675"/>
              <a:ext cx="5410500" cy="9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Staatliches"/>
                <a:buChar char="●"/>
              </a:pPr>
              <a:endParaRPr sz="1100" dirty="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642" name="Google Shape;642;p22"/>
            <p:cNvSpPr txBox="1"/>
            <p:nvPr/>
          </p:nvSpPr>
          <p:spPr>
            <a:xfrm>
              <a:off x="3013500" y="3579700"/>
              <a:ext cx="5410500" cy="9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Staatliches"/>
                <a:buChar char="●"/>
              </a:pPr>
              <a:endParaRPr sz="1100" dirty="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4535" y="1867073"/>
            <a:ext cx="2195258" cy="2537564"/>
            <a:chOff x="1400402" y="1895251"/>
            <a:chExt cx="2195258" cy="2537564"/>
          </a:xfrm>
        </p:grpSpPr>
        <p:cxnSp>
          <p:nvCxnSpPr>
            <p:cNvPr id="643" name="Google Shape;643;p22"/>
            <p:cNvCxnSpPr>
              <a:stCxn id="640" idx="1"/>
              <a:endCxn id="644" idx="0"/>
            </p:cNvCxnSpPr>
            <p:nvPr/>
          </p:nvCxnSpPr>
          <p:spPr>
            <a:xfrm rot="10800000" flipV="1">
              <a:off x="2316415" y="1895251"/>
              <a:ext cx="1279245" cy="711729"/>
            </a:xfrm>
            <a:prstGeom prst="bentConnector2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>
              <a:stCxn id="644" idx="2"/>
              <a:endCxn id="642" idx="1"/>
            </p:cNvCxnSpPr>
            <p:nvPr/>
          </p:nvCxnSpPr>
          <p:spPr>
            <a:xfrm rot="16200000" flipH="1">
              <a:off x="2393519" y="3230675"/>
              <a:ext cx="1125035" cy="1279245"/>
            </a:xfrm>
            <a:prstGeom prst="bentConnector2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>
              <a:stCxn id="644" idx="3"/>
              <a:endCxn id="641" idx="1"/>
            </p:cNvCxnSpPr>
            <p:nvPr/>
          </p:nvCxnSpPr>
          <p:spPr>
            <a:xfrm>
              <a:off x="2689614" y="2957381"/>
              <a:ext cx="906045" cy="206653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 rot="10800000" flipH="1">
              <a:off x="1400402" y="2938326"/>
              <a:ext cx="517200" cy="1800"/>
            </a:xfrm>
            <a:prstGeom prst="bentConnector3">
              <a:avLst>
                <a:gd name="adj1" fmla="val 4999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48" name="Google Shape;648;p22"/>
            <p:cNvGrpSpPr/>
            <p:nvPr/>
          </p:nvGrpSpPr>
          <p:grpSpPr>
            <a:xfrm>
              <a:off x="1893465" y="2606981"/>
              <a:ext cx="796150" cy="749541"/>
              <a:chOff x="2248150" y="1818115"/>
              <a:chExt cx="796150" cy="749541"/>
            </a:xfrm>
          </p:grpSpPr>
          <p:sp>
            <p:nvSpPr>
              <p:cNvPr id="649" name="Google Shape;649;p22"/>
              <p:cNvSpPr/>
              <p:nvPr/>
            </p:nvSpPr>
            <p:spPr>
              <a:xfrm>
                <a:off x="2248150" y="1866856"/>
                <a:ext cx="746400" cy="700800"/>
              </a:xfrm>
              <a:prstGeom prst="roundRect">
                <a:avLst>
                  <a:gd name="adj" fmla="val 431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2"/>
              <p:cNvSpPr/>
              <p:nvPr/>
            </p:nvSpPr>
            <p:spPr>
              <a:xfrm>
                <a:off x="2297899" y="1818115"/>
                <a:ext cx="746400" cy="700800"/>
              </a:xfrm>
              <a:prstGeom prst="roundRect">
                <a:avLst>
                  <a:gd name="adj" fmla="val 4313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0" name="Google Shape;650;p22"/>
            <p:cNvSpPr/>
            <p:nvPr/>
          </p:nvSpPr>
          <p:spPr>
            <a:xfrm>
              <a:off x="2076060" y="2789870"/>
              <a:ext cx="381209" cy="312466"/>
            </a:xfrm>
            <a:custGeom>
              <a:avLst/>
              <a:gdLst/>
              <a:ahLst/>
              <a:cxnLst/>
              <a:rect l="l" t="t" r="r" b="b"/>
              <a:pathLst>
                <a:path w="11967" h="9809" extrusionOk="0">
                  <a:moveTo>
                    <a:pt x="8309" y="358"/>
                  </a:moveTo>
                  <a:cubicBezTo>
                    <a:pt x="8940" y="358"/>
                    <a:pt x="9663" y="469"/>
                    <a:pt x="10418" y="796"/>
                  </a:cubicBezTo>
                  <a:lnTo>
                    <a:pt x="10418" y="7796"/>
                  </a:lnTo>
                  <a:cubicBezTo>
                    <a:pt x="9723" y="7513"/>
                    <a:pt x="8997" y="7381"/>
                    <a:pt x="8289" y="7381"/>
                  </a:cubicBezTo>
                  <a:cubicBezTo>
                    <a:pt x="7542" y="7381"/>
                    <a:pt x="6816" y="7527"/>
                    <a:pt x="6168" y="7796"/>
                  </a:cubicBezTo>
                  <a:lnTo>
                    <a:pt x="6168" y="796"/>
                  </a:lnTo>
                  <a:cubicBezTo>
                    <a:pt x="6430" y="676"/>
                    <a:pt x="7238" y="358"/>
                    <a:pt x="8309" y="358"/>
                  </a:cubicBezTo>
                  <a:close/>
                  <a:moveTo>
                    <a:pt x="3700" y="358"/>
                  </a:moveTo>
                  <a:cubicBezTo>
                    <a:pt x="4458" y="358"/>
                    <a:pt x="5191" y="513"/>
                    <a:pt x="5823" y="796"/>
                  </a:cubicBezTo>
                  <a:cubicBezTo>
                    <a:pt x="5811" y="1677"/>
                    <a:pt x="5811" y="6761"/>
                    <a:pt x="5811" y="7796"/>
                  </a:cubicBezTo>
                  <a:cubicBezTo>
                    <a:pt x="5418" y="7642"/>
                    <a:pt x="4656" y="7392"/>
                    <a:pt x="3668" y="7392"/>
                  </a:cubicBezTo>
                  <a:cubicBezTo>
                    <a:pt x="2929" y="7392"/>
                    <a:pt x="2215" y="7523"/>
                    <a:pt x="1548" y="7808"/>
                  </a:cubicBezTo>
                  <a:lnTo>
                    <a:pt x="1548" y="3867"/>
                  </a:lnTo>
                  <a:cubicBezTo>
                    <a:pt x="1548" y="3760"/>
                    <a:pt x="1477" y="3689"/>
                    <a:pt x="1370" y="3689"/>
                  </a:cubicBezTo>
                  <a:cubicBezTo>
                    <a:pt x="1262" y="3689"/>
                    <a:pt x="1191" y="3760"/>
                    <a:pt x="1191" y="3867"/>
                  </a:cubicBezTo>
                  <a:lnTo>
                    <a:pt x="1191" y="7987"/>
                  </a:lnTo>
                  <a:cubicBezTo>
                    <a:pt x="1191" y="8118"/>
                    <a:pt x="1298" y="8225"/>
                    <a:pt x="1429" y="8225"/>
                  </a:cubicBezTo>
                  <a:cubicBezTo>
                    <a:pt x="1465" y="8225"/>
                    <a:pt x="1489" y="8225"/>
                    <a:pt x="1524" y="8213"/>
                  </a:cubicBezTo>
                  <a:cubicBezTo>
                    <a:pt x="2203" y="7916"/>
                    <a:pt x="2917" y="7761"/>
                    <a:pt x="3656" y="7761"/>
                  </a:cubicBezTo>
                  <a:cubicBezTo>
                    <a:pt x="4715" y="7761"/>
                    <a:pt x="5537" y="8070"/>
                    <a:pt x="5799" y="8189"/>
                  </a:cubicBezTo>
                  <a:lnTo>
                    <a:pt x="5799" y="8606"/>
                  </a:lnTo>
                  <a:lnTo>
                    <a:pt x="417" y="8606"/>
                  </a:lnTo>
                  <a:cubicBezTo>
                    <a:pt x="381" y="8606"/>
                    <a:pt x="358" y="8582"/>
                    <a:pt x="358" y="8547"/>
                  </a:cubicBezTo>
                  <a:lnTo>
                    <a:pt x="358" y="1248"/>
                  </a:lnTo>
                  <a:cubicBezTo>
                    <a:pt x="358" y="1212"/>
                    <a:pt x="381" y="1188"/>
                    <a:pt x="417" y="1188"/>
                  </a:cubicBezTo>
                  <a:lnTo>
                    <a:pt x="1203" y="1188"/>
                  </a:lnTo>
                  <a:lnTo>
                    <a:pt x="1203" y="3153"/>
                  </a:lnTo>
                  <a:cubicBezTo>
                    <a:pt x="1203" y="3248"/>
                    <a:pt x="1274" y="3332"/>
                    <a:pt x="1382" y="3332"/>
                  </a:cubicBezTo>
                  <a:cubicBezTo>
                    <a:pt x="1489" y="3332"/>
                    <a:pt x="1560" y="3248"/>
                    <a:pt x="1560" y="3153"/>
                  </a:cubicBezTo>
                  <a:lnTo>
                    <a:pt x="1560" y="796"/>
                  </a:lnTo>
                  <a:cubicBezTo>
                    <a:pt x="2253" y="495"/>
                    <a:pt x="2987" y="358"/>
                    <a:pt x="3700" y="358"/>
                  </a:cubicBezTo>
                  <a:close/>
                  <a:moveTo>
                    <a:pt x="6608" y="7987"/>
                  </a:moveTo>
                  <a:lnTo>
                    <a:pt x="6608" y="9249"/>
                  </a:lnTo>
                  <a:lnTo>
                    <a:pt x="6501" y="9166"/>
                  </a:lnTo>
                  <a:cubicBezTo>
                    <a:pt x="6471" y="9136"/>
                    <a:pt x="6430" y="9121"/>
                    <a:pt x="6390" y="9121"/>
                  </a:cubicBezTo>
                  <a:cubicBezTo>
                    <a:pt x="6349" y="9121"/>
                    <a:pt x="6311" y="9136"/>
                    <a:pt x="6287" y="9166"/>
                  </a:cubicBezTo>
                  <a:lnTo>
                    <a:pt x="6168" y="9261"/>
                  </a:lnTo>
                  <a:lnTo>
                    <a:pt x="6168" y="8166"/>
                  </a:lnTo>
                  <a:cubicBezTo>
                    <a:pt x="6251" y="8118"/>
                    <a:pt x="6418" y="8058"/>
                    <a:pt x="6608" y="7987"/>
                  </a:cubicBezTo>
                  <a:close/>
                  <a:moveTo>
                    <a:pt x="8273" y="0"/>
                  </a:moveTo>
                  <a:cubicBezTo>
                    <a:pt x="7438" y="0"/>
                    <a:pt x="6643" y="178"/>
                    <a:pt x="5989" y="486"/>
                  </a:cubicBezTo>
                  <a:cubicBezTo>
                    <a:pt x="5715" y="367"/>
                    <a:pt x="4858" y="10"/>
                    <a:pt x="3668" y="10"/>
                  </a:cubicBezTo>
                  <a:cubicBezTo>
                    <a:pt x="2858" y="10"/>
                    <a:pt x="2072" y="176"/>
                    <a:pt x="1322" y="510"/>
                  </a:cubicBezTo>
                  <a:cubicBezTo>
                    <a:pt x="1143" y="593"/>
                    <a:pt x="1191" y="796"/>
                    <a:pt x="1191" y="843"/>
                  </a:cubicBezTo>
                  <a:lnTo>
                    <a:pt x="405" y="843"/>
                  </a:lnTo>
                  <a:cubicBezTo>
                    <a:pt x="179" y="843"/>
                    <a:pt x="0" y="1022"/>
                    <a:pt x="0" y="1248"/>
                  </a:cubicBezTo>
                  <a:lnTo>
                    <a:pt x="0" y="8535"/>
                  </a:lnTo>
                  <a:cubicBezTo>
                    <a:pt x="0" y="8761"/>
                    <a:pt x="179" y="8939"/>
                    <a:pt x="405" y="8939"/>
                  </a:cubicBezTo>
                  <a:lnTo>
                    <a:pt x="5811" y="8939"/>
                  </a:lnTo>
                  <a:lnTo>
                    <a:pt x="5811" y="9630"/>
                  </a:lnTo>
                  <a:cubicBezTo>
                    <a:pt x="5811" y="9740"/>
                    <a:pt x="5889" y="9808"/>
                    <a:pt x="5977" y="9808"/>
                  </a:cubicBezTo>
                  <a:cubicBezTo>
                    <a:pt x="6013" y="9808"/>
                    <a:pt x="6050" y="9797"/>
                    <a:pt x="6084" y="9773"/>
                  </a:cubicBezTo>
                  <a:lnTo>
                    <a:pt x="6382" y="9535"/>
                  </a:lnTo>
                  <a:cubicBezTo>
                    <a:pt x="6656" y="9737"/>
                    <a:pt x="6668" y="9809"/>
                    <a:pt x="6787" y="9809"/>
                  </a:cubicBezTo>
                  <a:cubicBezTo>
                    <a:pt x="6894" y="9809"/>
                    <a:pt x="6966" y="9737"/>
                    <a:pt x="6966" y="9630"/>
                  </a:cubicBezTo>
                  <a:lnTo>
                    <a:pt x="6966" y="8939"/>
                  </a:lnTo>
                  <a:lnTo>
                    <a:pt x="9335" y="8939"/>
                  </a:lnTo>
                  <a:cubicBezTo>
                    <a:pt x="9442" y="8939"/>
                    <a:pt x="9513" y="8856"/>
                    <a:pt x="9513" y="8761"/>
                  </a:cubicBezTo>
                  <a:cubicBezTo>
                    <a:pt x="9513" y="8654"/>
                    <a:pt x="9442" y="8582"/>
                    <a:pt x="9335" y="8582"/>
                  </a:cubicBezTo>
                  <a:lnTo>
                    <a:pt x="6966" y="8582"/>
                  </a:lnTo>
                  <a:lnTo>
                    <a:pt x="6966" y="7892"/>
                  </a:lnTo>
                  <a:cubicBezTo>
                    <a:pt x="7400" y="7783"/>
                    <a:pt x="7847" y="7728"/>
                    <a:pt x="8295" y="7728"/>
                  </a:cubicBezTo>
                  <a:cubicBezTo>
                    <a:pt x="9025" y="7728"/>
                    <a:pt x="9760" y="7875"/>
                    <a:pt x="10454" y="8177"/>
                  </a:cubicBezTo>
                  <a:cubicBezTo>
                    <a:pt x="10483" y="8192"/>
                    <a:pt x="10514" y="8199"/>
                    <a:pt x="10544" y="8199"/>
                  </a:cubicBezTo>
                  <a:cubicBezTo>
                    <a:pt x="10662" y="8199"/>
                    <a:pt x="10776" y="8096"/>
                    <a:pt x="10776" y="7963"/>
                  </a:cubicBezTo>
                  <a:lnTo>
                    <a:pt x="10776" y="1177"/>
                  </a:lnTo>
                  <a:lnTo>
                    <a:pt x="11561" y="1177"/>
                  </a:lnTo>
                  <a:cubicBezTo>
                    <a:pt x="11597" y="1177"/>
                    <a:pt x="11621" y="1212"/>
                    <a:pt x="11621" y="1236"/>
                  </a:cubicBezTo>
                  <a:lnTo>
                    <a:pt x="11621" y="8535"/>
                  </a:lnTo>
                  <a:cubicBezTo>
                    <a:pt x="11621" y="8570"/>
                    <a:pt x="11597" y="8594"/>
                    <a:pt x="11561" y="8594"/>
                  </a:cubicBezTo>
                  <a:lnTo>
                    <a:pt x="10049" y="8594"/>
                  </a:lnTo>
                  <a:cubicBezTo>
                    <a:pt x="9942" y="8594"/>
                    <a:pt x="9871" y="8666"/>
                    <a:pt x="9871" y="8773"/>
                  </a:cubicBezTo>
                  <a:cubicBezTo>
                    <a:pt x="9871" y="8880"/>
                    <a:pt x="9942" y="8951"/>
                    <a:pt x="10049" y="8951"/>
                  </a:cubicBezTo>
                  <a:lnTo>
                    <a:pt x="11561" y="8951"/>
                  </a:lnTo>
                  <a:cubicBezTo>
                    <a:pt x="11788" y="8951"/>
                    <a:pt x="11966" y="8773"/>
                    <a:pt x="11966" y="8547"/>
                  </a:cubicBezTo>
                  <a:lnTo>
                    <a:pt x="11966" y="1236"/>
                  </a:lnTo>
                  <a:cubicBezTo>
                    <a:pt x="11954" y="998"/>
                    <a:pt x="11776" y="831"/>
                    <a:pt x="11549" y="831"/>
                  </a:cubicBezTo>
                  <a:lnTo>
                    <a:pt x="10764" y="831"/>
                  </a:lnTo>
                  <a:cubicBezTo>
                    <a:pt x="10752" y="784"/>
                    <a:pt x="10811" y="581"/>
                    <a:pt x="10633" y="498"/>
                  </a:cubicBezTo>
                  <a:cubicBezTo>
                    <a:pt x="9864" y="154"/>
                    <a:pt x="9051" y="0"/>
                    <a:pt x="8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849013" y="965550"/>
            <a:ext cx="59929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RESEARCH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STATEMENT</a:t>
            </a:r>
          </a:p>
          <a:p>
            <a:pPr algn="just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The researcher will study the behavioural characteristics of rural working women by applying REBT and consolidate the significant role of working women for the development of nation 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398" y="2042768"/>
            <a:ext cx="5984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RESEARCH OBJECTIVES </a:t>
            </a:r>
            <a:endParaRPr lang="en-US" sz="1600" b="1" dirty="0" smtClean="0">
              <a:solidFill>
                <a:schemeClr val="accent4">
                  <a:lumMod val="75000"/>
                </a:schemeClr>
              </a:solidFill>
              <a:latin typeface="Bahnschrift Condensed" pitchFamily="34" charset="0"/>
            </a:endParaRPr>
          </a:p>
          <a:p>
            <a:pPr algn="just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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To study the various behaviours of working women. </a:t>
            </a:r>
            <a:endParaRPr lang="en-US" sz="1600" dirty="0" smtClean="0">
              <a:solidFill>
                <a:schemeClr val="accent4">
                  <a:lumMod val="75000"/>
                </a:schemeClr>
              </a:solidFill>
              <a:latin typeface="Bahnschrift Condensed" pitchFamily="34" charset="0"/>
            </a:endParaRPr>
          </a:p>
          <a:p>
            <a:pPr algn="just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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To explore the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relevance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of REBT </a:t>
            </a:r>
            <a:endParaRPr lang="en-US" sz="1600" dirty="0" smtClean="0">
              <a:solidFill>
                <a:schemeClr val="accent4">
                  <a:lumMod val="75000"/>
                </a:schemeClr>
              </a:solidFill>
              <a:latin typeface="Bahnschrift Condensed" pitchFamily="34" charset="0"/>
            </a:endParaRPr>
          </a:p>
          <a:p>
            <a:pPr algn="just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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To analyse the </a:t>
            </a:r>
            <a:r>
              <a:rPr lang="en-IN" sz="1600" dirty="0" smtClean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behaviours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of working women concerning Satisfaction with life, internal locus of control(autonomy), work, and family conflict. </a:t>
            </a:r>
            <a:endParaRPr lang="en-US" sz="1600" dirty="0" smtClean="0">
              <a:solidFill>
                <a:schemeClr val="accent4">
                  <a:lumMod val="75000"/>
                </a:schemeClr>
              </a:solidFill>
              <a:latin typeface="Bahnschrift Condensed" pitchFamily="34" charset="0"/>
            </a:endParaRPr>
          </a:p>
          <a:p>
            <a:pPr algn="just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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To suggest strategies and to improve the quality of work and life of working women.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8696" y="3859096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HYPOTHESIS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endParaRPr lang="en-US" sz="1600" dirty="0" smtClean="0">
              <a:solidFill>
                <a:schemeClr val="accent4">
                  <a:lumMod val="75000"/>
                </a:schemeClr>
              </a:solidFill>
              <a:latin typeface="Bahnschrift Condensed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There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is a significant relationship between the working women’s work and life conditions. </a:t>
            </a:r>
            <a:endParaRPr lang="en-US" sz="1600" dirty="0" smtClean="0">
              <a:solidFill>
                <a:schemeClr val="accent4">
                  <a:lumMod val="75000"/>
                </a:schemeClr>
              </a:solidFill>
              <a:latin typeface="Bahnschrift Condensed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There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</a:rPr>
              <a:t>is an impact of REBT on the growth and development of working women.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8"/>
          <p:cNvGrpSpPr/>
          <p:nvPr/>
        </p:nvGrpSpPr>
        <p:grpSpPr>
          <a:xfrm>
            <a:off x="3513575" y="353425"/>
            <a:ext cx="5672500" cy="585081"/>
            <a:chOff x="3513575" y="353425"/>
            <a:chExt cx="5672500" cy="585081"/>
          </a:xfrm>
        </p:grpSpPr>
        <p:sp>
          <p:nvSpPr>
            <p:cNvPr id="196" name="Google Shape;196;p18"/>
            <p:cNvSpPr/>
            <p:nvPr/>
          </p:nvSpPr>
          <p:spPr>
            <a:xfrm>
              <a:off x="3513575" y="353425"/>
              <a:ext cx="5672400" cy="529500"/>
            </a:xfrm>
            <a:prstGeom prst="roundRect">
              <a:avLst>
                <a:gd name="adj" fmla="val 1985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3569775" y="409006"/>
              <a:ext cx="5616300" cy="5295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8"/>
          <p:cNvSpPr txBox="1">
            <a:spLocks noGrp="1"/>
          </p:cNvSpPr>
          <p:nvPr>
            <p:ph type="title"/>
          </p:nvPr>
        </p:nvSpPr>
        <p:spPr>
          <a:xfrm>
            <a:off x="3851920" y="409006"/>
            <a:ext cx="4578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C</a:t>
            </a:r>
            <a:r>
              <a:rPr lang="en" sz="2400" dirty="0" smtClean="0"/>
              <a:t>hapter      iii</a:t>
            </a:r>
            <a:endParaRPr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91630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Bold" pitchFamily="34" charset="0"/>
              </a:rPr>
              <a:t>It is a qualitative research and the samples were collected through convenience sampling method</a:t>
            </a:r>
            <a:r>
              <a:rPr lang="en-US" dirty="0" smtClean="0">
                <a:latin typeface="Bahnschrift SemiBold" pitchFamily="34" charset="0"/>
              </a:rPr>
              <a:t>.</a:t>
            </a:r>
          </a:p>
          <a:p>
            <a:endParaRPr lang="en-US" dirty="0" smtClean="0">
              <a:latin typeface="Bahnschrift SemiBold" pitchFamily="34" charset="0"/>
            </a:endParaRPr>
          </a:p>
          <a:p>
            <a:r>
              <a:rPr lang="en-US" dirty="0" smtClean="0">
                <a:latin typeface="Bahnschrift SemiBold" pitchFamily="34" charset="0"/>
              </a:rPr>
              <a:t>The survey method was used to collect the data.</a:t>
            </a:r>
          </a:p>
          <a:p>
            <a:endParaRPr lang="en-US" dirty="0">
              <a:latin typeface="Bahnschrift SemiBold" pitchFamily="34" charset="0"/>
            </a:endParaRPr>
          </a:p>
          <a:p>
            <a:r>
              <a:rPr lang="en-IN" dirty="0" smtClean="0">
                <a:latin typeface="Bahnschrift SemiBold" pitchFamily="34" charset="0"/>
              </a:rPr>
              <a:t>A questionnaire was prepared with the tools </a:t>
            </a:r>
            <a:r>
              <a:rPr lang="en-US" b="1" dirty="0" smtClean="0">
                <a:solidFill>
                  <a:srgbClr val="7030A0"/>
                </a:solidFill>
                <a:latin typeface="Bahnschrift SemiBold" pitchFamily="34" charset="0"/>
              </a:rPr>
              <a:t>Satisfaction with Life Scale,  Ryff Scales of Psychological Well-being Scale, Work and Family Conflict Scale</a:t>
            </a:r>
            <a:r>
              <a:rPr lang="en-US" dirty="0" smtClean="0">
                <a:latin typeface="Bahnschrift SemiBold" pitchFamily="34" charset="0"/>
              </a:rPr>
              <a:t>. This questionnaire was circulated in the target company. </a:t>
            </a:r>
          </a:p>
          <a:p>
            <a:endParaRPr lang="en-US" dirty="0" smtClean="0">
              <a:latin typeface="Bahnschrift SemiBold" pitchFamily="34" charset="0"/>
            </a:endParaRPr>
          </a:p>
          <a:p>
            <a:r>
              <a:rPr lang="en-US" dirty="0" smtClean="0">
                <a:latin typeface="Bahnschrift SemiBold" pitchFamily="34" charset="0"/>
              </a:rPr>
              <a:t>Population- Rural working women</a:t>
            </a:r>
          </a:p>
          <a:p>
            <a:endParaRPr lang="en-US" dirty="0">
              <a:latin typeface="Bahnschrift SemiBold" pitchFamily="34" charset="0"/>
            </a:endParaRPr>
          </a:p>
          <a:p>
            <a:r>
              <a:rPr lang="en-US" dirty="0" smtClean="0">
                <a:latin typeface="Bahnschrift SemiBold" pitchFamily="34" charset="0"/>
              </a:rPr>
              <a:t>Sample- </a:t>
            </a:r>
            <a:r>
              <a:rPr lang="en-US" dirty="0">
                <a:latin typeface="Bahnschrift SemiBold" pitchFamily="34" charset="0"/>
              </a:rPr>
              <a:t>150 women </a:t>
            </a:r>
            <a:endParaRPr lang="en-US" dirty="0" smtClean="0">
              <a:latin typeface="Bahnschrift SemiBold" pitchFamily="34" charset="0"/>
            </a:endParaRPr>
          </a:p>
          <a:p>
            <a:endParaRPr lang="en-US" dirty="0">
              <a:latin typeface="Bahnschrift SemiBold" pitchFamily="34" charset="0"/>
            </a:endParaRPr>
          </a:p>
          <a:p>
            <a:r>
              <a:rPr lang="en-IN" dirty="0" smtClean="0">
                <a:latin typeface="Bahnschrift SemiBold" pitchFamily="34" charset="0"/>
              </a:rPr>
              <a:t>Descriptive </a:t>
            </a:r>
            <a:r>
              <a:rPr lang="en-IN" dirty="0" smtClean="0">
                <a:latin typeface="Bahnschrift SemiBold" pitchFamily="34" charset="0"/>
              </a:rPr>
              <a:t>statistics, chi-square, and correlation method </a:t>
            </a:r>
            <a:r>
              <a:rPr lang="en-IN" dirty="0" smtClean="0">
                <a:latin typeface="Bahnschrift SemiBold" pitchFamily="34" charset="0"/>
              </a:rPr>
              <a:t>was used to analyse the data. </a:t>
            </a:r>
          </a:p>
          <a:p>
            <a:endParaRPr lang="en-IN" dirty="0">
              <a:latin typeface="Bahnschrift SemiBold" pitchFamily="34" charset="0"/>
            </a:endParaRPr>
          </a:p>
          <a:p>
            <a:endParaRPr lang="en-IN" dirty="0">
              <a:latin typeface="Bahnschrift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8"/>
          <p:cNvGrpSpPr/>
          <p:nvPr/>
        </p:nvGrpSpPr>
        <p:grpSpPr>
          <a:xfrm>
            <a:off x="3513575" y="353425"/>
            <a:ext cx="5672500" cy="585081"/>
            <a:chOff x="3513575" y="353425"/>
            <a:chExt cx="5672500" cy="585081"/>
          </a:xfrm>
        </p:grpSpPr>
        <p:sp>
          <p:nvSpPr>
            <p:cNvPr id="196" name="Google Shape;196;p18"/>
            <p:cNvSpPr/>
            <p:nvPr/>
          </p:nvSpPr>
          <p:spPr>
            <a:xfrm>
              <a:off x="3513575" y="353425"/>
              <a:ext cx="5672400" cy="529500"/>
            </a:xfrm>
            <a:prstGeom prst="roundRect">
              <a:avLst>
                <a:gd name="adj" fmla="val 1985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3569775" y="409006"/>
              <a:ext cx="5616300" cy="5295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8"/>
          <p:cNvSpPr txBox="1">
            <a:spLocks noGrp="1"/>
          </p:cNvSpPr>
          <p:nvPr>
            <p:ph type="title"/>
          </p:nvPr>
        </p:nvSpPr>
        <p:spPr>
          <a:xfrm>
            <a:off x="3923928" y="389387"/>
            <a:ext cx="4578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C</a:t>
            </a:r>
            <a:r>
              <a:rPr lang="en" sz="2400" dirty="0" smtClean="0"/>
              <a:t>hapter      iv- </a:t>
            </a:r>
            <a:r>
              <a:rPr lang="en" sz="2400" dirty="0" smtClean="0"/>
              <a:t>result</a:t>
            </a:r>
            <a:endParaRPr sz="2400" dirty="0"/>
          </a:p>
        </p:txBody>
      </p:sp>
      <p:pic>
        <p:nvPicPr>
          <p:cNvPr id="8" name="Picture 7" descr="https://lh7-us.googleusercontent.com/S1OsFzrDhwW-nBVoqFBVfOwzEXyLLw095JsNJTesafi_WBpfin-Ca9MJBBdPkVvTObfCKQn1RxxtEIlYdcmC1yG2nFWEisk7SkCe-Rni37G0lIFHJHRDFTRZWg_6b7Su41HpTtlEZUd08aH7d1MfMW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5716"/>
            <a:ext cx="4680520" cy="30302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36096" y="1995686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findings include that 45.3% of the women were slightly satisfied with their life. 23.3% were slightly dissatisfied. Overall, </a:t>
            </a:r>
            <a:r>
              <a:rPr lang="en-US" dirty="0">
                <a:solidFill>
                  <a:srgbClr val="7030A0"/>
                </a:solidFill>
              </a:rPr>
              <a:t>53.3%</a:t>
            </a:r>
            <a:r>
              <a:rPr lang="en-US" dirty="0"/>
              <a:t> of the women were satisfied with their life and 35.3% were dissatisfied with their lives. The remaining people </a:t>
            </a:r>
            <a:r>
              <a:rPr lang="en-US" dirty="0" smtClean="0"/>
              <a:t>were recorded neutral.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8"/>
          <p:cNvGrpSpPr/>
          <p:nvPr/>
        </p:nvGrpSpPr>
        <p:grpSpPr>
          <a:xfrm>
            <a:off x="3513575" y="353425"/>
            <a:ext cx="5672500" cy="585081"/>
            <a:chOff x="3513575" y="353425"/>
            <a:chExt cx="5672500" cy="585081"/>
          </a:xfrm>
        </p:grpSpPr>
        <p:sp>
          <p:nvSpPr>
            <p:cNvPr id="196" name="Google Shape;196;p18"/>
            <p:cNvSpPr/>
            <p:nvPr/>
          </p:nvSpPr>
          <p:spPr>
            <a:xfrm>
              <a:off x="3513575" y="353425"/>
              <a:ext cx="5672400" cy="529500"/>
            </a:xfrm>
            <a:prstGeom prst="roundRect">
              <a:avLst>
                <a:gd name="adj" fmla="val 1985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3569775" y="409006"/>
              <a:ext cx="5616300" cy="5295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419831"/>
            <a:ext cx="4578600" cy="414900"/>
          </a:xfrm>
        </p:spPr>
        <p:txBody>
          <a:bodyPr/>
          <a:lstStyle/>
          <a:p>
            <a:r>
              <a:rPr lang="en-US" sz="2400" dirty="0" smtClean="0"/>
              <a:t>CHAPTER IV- </a:t>
            </a:r>
            <a:r>
              <a:rPr lang="en-US" sz="2400" dirty="0" smtClean="0"/>
              <a:t>result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1630"/>
            <a:ext cx="2160240" cy="22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s://lh7-us.googleusercontent.com/xRpngYDhNTi8pVWtyiWAQZ189Uq6IYx_3HqFZT2r4hT8QKmTc7IRdCG41393SpzpKLVi9C2QNLixN-S5kdPEDXDMi_fDymHEjO6ojn8jw2soKr2PfkiZEBUTN6sko4f3Ei5C30uoVgkNCWJjsfsXum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91630"/>
            <a:ext cx="2160240" cy="2269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580112" y="1926213"/>
            <a:ext cx="277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women reported high levels of family-to-work conflict. The direction of conflict is higher from family to work. </a:t>
            </a:r>
            <a:r>
              <a:rPr lang="en-US" dirty="0" smtClean="0"/>
              <a:t>They  showed </a:t>
            </a:r>
            <a:r>
              <a:rPr lang="en-US" dirty="0"/>
              <a:t>a negative association with satisfaction with life.</a:t>
            </a:r>
          </a:p>
        </p:txBody>
      </p:sp>
    </p:spTree>
    <p:extLst>
      <p:ext uri="{BB962C8B-B14F-4D97-AF65-F5344CB8AC3E}">
        <p14:creationId xmlns:p14="http://schemas.microsoft.com/office/powerpoint/2010/main" val="37506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nomics Thesis Infographics by Slidesgo">
  <a:themeElements>
    <a:clrScheme name="Simple Light">
      <a:dk1>
        <a:srgbClr val="EFEFEF"/>
      </a:dk1>
      <a:lt1>
        <a:srgbClr val="FFF2CC"/>
      </a:lt1>
      <a:dk2>
        <a:srgbClr val="FFE599"/>
      </a:dk2>
      <a:lt2>
        <a:srgbClr val="FFD966"/>
      </a:lt2>
      <a:accent1>
        <a:srgbClr val="F8FAFB"/>
      </a:accent1>
      <a:accent2>
        <a:srgbClr val="BF9000"/>
      </a:accent2>
      <a:accent3>
        <a:srgbClr val="434343"/>
      </a:accent3>
      <a:accent4>
        <a:srgbClr val="666666"/>
      </a:accent4>
      <a:accent5>
        <a:srgbClr val="999999"/>
      </a:accent5>
      <a:accent6>
        <a:srgbClr val="CCCCC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709</Words>
  <Application>Microsoft Office PowerPoint</Application>
  <PresentationFormat>On-screen Show (16:9)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Bahnschrift SemiBold Condensed</vt:lpstr>
      <vt:lpstr>Bebas Neue</vt:lpstr>
      <vt:lpstr>Bahnschrift SemiBold</vt:lpstr>
      <vt:lpstr>Bahnschrift Condensed</vt:lpstr>
      <vt:lpstr>Nunito Light</vt:lpstr>
      <vt:lpstr>Staatliches</vt:lpstr>
      <vt:lpstr>Copperplate Gothic Light</vt:lpstr>
      <vt:lpstr>Arial Rounded MT Bold</vt:lpstr>
      <vt:lpstr>Anaheim</vt:lpstr>
      <vt:lpstr>Wingdings</vt:lpstr>
      <vt:lpstr>Economics Thesis Infographics by Slidesgo</vt:lpstr>
      <vt:lpstr>BEHAVIOURAL ANALYSIS OF RURAL WORKING WOMEN</vt:lpstr>
      <vt:lpstr>RESEARCH PLAN</vt:lpstr>
      <vt:lpstr>WHY THIS TOPIC?</vt:lpstr>
      <vt:lpstr>CHAPTER    I  &amp; ii</vt:lpstr>
      <vt:lpstr>STUDY VARIABLES </vt:lpstr>
      <vt:lpstr>oBJECTIVES</vt:lpstr>
      <vt:lpstr>Chapter      iii</vt:lpstr>
      <vt:lpstr>Chapter      iv- result</vt:lpstr>
      <vt:lpstr>CHAPTER IV- result </vt:lpstr>
      <vt:lpstr>Chapter      iv- result</vt:lpstr>
      <vt:lpstr>Chapter      iv- FINDINGS</vt:lpstr>
      <vt:lpstr>CHAPTER V- FINDINGS   -  REBT INTERVENTIONS   </vt:lpstr>
      <vt:lpstr>Chapter      v-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ANALYSIS OF RURAL WORKING WOMEN</dc:title>
  <cp:lastModifiedBy>Home</cp:lastModifiedBy>
  <cp:revision>24</cp:revision>
  <dcterms:modified xsi:type="dcterms:W3CDTF">2024-04-02T17:24:27Z</dcterms:modified>
</cp:coreProperties>
</file>